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1430000" cy="11353800"/>
  <p:notesSz cx="11430000" cy="113538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jpg>
</file>

<file path=ppt/media/image47.png>
</file>

<file path=ppt/media/image48.png>
</file>

<file path=ppt/media/image49.png>
</file>

<file path=ppt/media/image5.png>
</file>

<file path=ppt/media/image50.jpg>
</file>

<file path=ppt/media/image51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996059"/>
            <a:ext cx="9715500" cy="13521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F0FBFF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605784"/>
            <a:ext cx="8001000" cy="1609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0" i="0">
                <a:solidFill>
                  <a:srgbClr val="DFE3E6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F0FBFF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rgbClr val="DFE3E6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F0FBFF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71500" y="1480947"/>
            <a:ext cx="4972050" cy="42496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886450" y="1480947"/>
            <a:ext cx="4972050" cy="42496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F0FBFF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62357" y="361459"/>
            <a:ext cx="10105285" cy="10966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F0FBFF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946475" y="1473163"/>
            <a:ext cx="4740275" cy="3149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0" i="0">
                <a:solidFill>
                  <a:srgbClr val="DFE3E6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886200" y="5988177"/>
            <a:ext cx="3657600" cy="321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71500" y="5988177"/>
            <a:ext cx="2628900" cy="321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229600" y="5988177"/>
            <a:ext cx="2628900" cy="321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7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image" Target="../media/image41.png"/><Relationship Id="rId6" Type="http://schemas.openxmlformats.org/officeDocument/2006/relationships/image" Target="../media/image42.png"/><Relationship Id="rId7" Type="http://schemas.openxmlformats.org/officeDocument/2006/relationships/image" Target="../media/image43.png"/><Relationship Id="rId8" Type="http://schemas.openxmlformats.org/officeDocument/2006/relationships/image" Target="../media/image44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Relationship Id="rId3" Type="http://schemas.openxmlformats.org/officeDocument/2006/relationships/image" Target="../media/image46.jp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0.jpg"/><Relationship Id="rId4" Type="http://schemas.openxmlformats.org/officeDocument/2006/relationships/image" Target="../media/image51.png"/><Relationship Id="rId5" Type="http://schemas.openxmlformats.org/officeDocument/2006/relationships/hyperlink" Target="https://github.com/rajeshpolipalli/Public-Policy-Navigation-Using-Ai-" TargetMode="Externa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20.png"/><Relationship Id="rId9" Type="http://schemas.openxmlformats.org/officeDocument/2006/relationships/image" Target="../media/image21.pn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Relationship Id="rId3" Type="http://schemas.openxmlformats.org/officeDocument/2006/relationships/image" Target="../media/image13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Relationship Id="rId8" Type="http://schemas.openxmlformats.org/officeDocument/2006/relationships/image" Target="../media/image3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458" cy="6438595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0" y="0"/>
            <a:ext cx="11430000" cy="6438900"/>
          </a:xfrm>
          <a:custGeom>
            <a:avLst/>
            <a:gdLst/>
            <a:ahLst/>
            <a:cxnLst/>
            <a:rect l="l" t="t" r="r" b="b"/>
            <a:pathLst>
              <a:path w="11430000" h="6438900">
                <a:moveTo>
                  <a:pt x="11430000" y="6438900"/>
                </a:moveTo>
                <a:lnTo>
                  <a:pt x="0" y="643890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643890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43412" y="257"/>
            <a:ext cx="4286047" cy="6438338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62352" y="2057365"/>
            <a:ext cx="4906645" cy="1063625"/>
          </a:xfrm>
          <a:prstGeom prst="rect"/>
        </p:spPr>
        <p:txBody>
          <a:bodyPr wrap="square" lIns="0" tIns="2540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20"/>
              </a:spcBef>
            </a:pPr>
            <a:r>
              <a:rPr dirty="0" spc="55"/>
              <a:t>Public</a:t>
            </a:r>
            <a:r>
              <a:rPr dirty="0" spc="-75"/>
              <a:t> </a:t>
            </a:r>
            <a:r>
              <a:rPr dirty="0"/>
              <a:t>Policy</a:t>
            </a:r>
            <a:r>
              <a:rPr dirty="0" spc="-75"/>
              <a:t> </a:t>
            </a:r>
            <a:r>
              <a:rPr dirty="0" spc="45"/>
              <a:t>Navigation </a:t>
            </a:r>
            <a:r>
              <a:rPr dirty="0" spc="90"/>
              <a:t>Using</a:t>
            </a:r>
            <a:r>
              <a:rPr dirty="0" spc="-210"/>
              <a:t> </a:t>
            </a:r>
            <a:r>
              <a:rPr dirty="0" spc="315"/>
              <a:t>AI</a:t>
            </a:r>
          </a:p>
        </p:txBody>
      </p:sp>
      <p:sp>
        <p:nvSpPr>
          <p:cNvPr id="6" name="object 6" descr=""/>
          <p:cNvSpPr txBox="1"/>
          <p:nvPr/>
        </p:nvSpPr>
        <p:spPr>
          <a:xfrm>
            <a:off x="662352" y="3208216"/>
            <a:ext cx="4772660" cy="54737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5" b="1">
                <a:solidFill>
                  <a:srgbClr val="F0FBFF"/>
                </a:solidFill>
                <a:latin typeface="Trebuchet MS"/>
                <a:cs typeface="Trebuchet MS"/>
              </a:rPr>
              <a:t>An</a:t>
            </a:r>
            <a:r>
              <a:rPr dirty="0" sz="1650" spc="45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1650" spc="145" b="1">
                <a:solidFill>
                  <a:srgbClr val="F0FBFF"/>
                </a:solidFill>
                <a:latin typeface="Trebuchet MS"/>
                <a:cs typeface="Trebuchet MS"/>
              </a:rPr>
              <a:t>AI-</a:t>
            </a:r>
            <a:r>
              <a:rPr dirty="0" sz="1650" b="1">
                <a:solidFill>
                  <a:srgbClr val="F0FBFF"/>
                </a:solidFill>
                <a:latin typeface="Trebuchet MS"/>
                <a:cs typeface="Trebuchet MS"/>
              </a:rPr>
              <a:t>driven</a:t>
            </a:r>
            <a:r>
              <a:rPr dirty="0" sz="1650" spc="50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F0FBFF"/>
                </a:solidFill>
                <a:latin typeface="Trebuchet MS"/>
                <a:cs typeface="Trebuchet MS"/>
              </a:rPr>
              <a:t>approach</a:t>
            </a:r>
            <a:r>
              <a:rPr dirty="0" sz="1650" spc="50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F0FBFF"/>
                </a:solidFill>
                <a:latin typeface="Trebuchet MS"/>
                <a:cs typeface="Trebuchet MS"/>
              </a:rPr>
              <a:t>to</a:t>
            </a:r>
            <a:r>
              <a:rPr dirty="0" sz="1650" spc="45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F0FBFF"/>
                </a:solidFill>
                <a:latin typeface="Trebuchet MS"/>
                <a:cs typeface="Trebuchet MS"/>
              </a:rPr>
              <a:t>simplify</a:t>
            </a:r>
            <a:r>
              <a:rPr dirty="0" sz="1650" spc="50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F0FBFF"/>
                </a:solidFill>
                <a:latin typeface="Trebuchet MS"/>
                <a:cs typeface="Trebuchet MS"/>
              </a:rPr>
              <a:t>public</a:t>
            </a:r>
            <a:r>
              <a:rPr dirty="0" sz="1650" spc="50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F0FBFF"/>
                </a:solidFill>
                <a:latin typeface="Trebuchet MS"/>
                <a:cs typeface="Trebuchet MS"/>
              </a:rPr>
              <a:t>policy</a:t>
            </a:r>
            <a:endParaRPr sz="16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55"/>
              </a:spcBef>
            </a:pPr>
            <a:r>
              <a:rPr dirty="0" sz="1700" spc="-10" b="1">
                <a:solidFill>
                  <a:srgbClr val="F0FBFF"/>
                </a:solidFill>
                <a:latin typeface="Trebuchet MS"/>
                <a:cs typeface="Trebuchet MS"/>
              </a:rPr>
              <a:t>under</a:t>
            </a:r>
            <a:r>
              <a:rPr dirty="0" sz="1700" spc="-95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1700" spc="-10" b="1">
                <a:solidFill>
                  <a:srgbClr val="F0FBFF"/>
                </a:solidFill>
                <a:latin typeface="Trebuchet MS"/>
                <a:cs typeface="Trebuchet MS"/>
              </a:rPr>
              <a:t>standing</a:t>
            </a:r>
            <a:endParaRPr sz="1700">
              <a:latin typeface="Trebuchet MS"/>
              <a:cs typeface="Trebuchet MS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2998421" y="5431020"/>
            <a:ext cx="2417445" cy="664845"/>
          </a:xfrm>
          <a:prstGeom prst="rect">
            <a:avLst/>
          </a:prstGeom>
        </p:spPr>
        <p:txBody>
          <a:bodyPr wrap="square" lIns="0" tIns="5715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50"/>
              </a:spcBef>
            </a:pPr>
            <a:r>
              <a:rPr dirty="0" sz="1800">
                <a:solidFill>
                  <a:srgbClr val="FFFFFF"/>
                </a:solidFill>
                <a:latin typeface="Lucida Sans Unicode"/>
                <a:cs typeface="Lucida Sans Unicode"/>
              </a:rPr>
              <a:t>Presented</a:t>
            </a:r>
            <a:r>
              <a:rPr dirty="0" sz="1800" spc="16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800" spc="-25">
                <a:solidFill>
                  <a:srgbClr val="FFFFFF"/>
                </a:solidFill>
                <a:latin typeface="Lucida Sans Unicode"/>
                <a:cs typeface="Lucida Sans Unicode"/>
              </a:rPr>
              <a:t>by:</a:t>
            </a:r>
            <a:endParaRPr sz="1800">
              <a:latin typeface="Lucida Sans Unicode"/>
              <a:cs typeface="Lucida Sans Unicode"/>
            </a:endParaRPr>
          </a:p>
          <a:p>
            <a:pPr marL="671830">
              <a:lnSpc>
                <a:spcPct val="100000"/>
              </a:lnSpc>
              <a:spcBef>
                <a:spcPts val="360"/>
              </a:spcBef>
            </a:pPr>
            <a:r>
              <a:rPr dirty="0" sz="1800">
                <a:solidFill>
                  <a:srgbClr val="FFFFFF"/>
                </a:solidFill>
                <a:latin typeface="Lucida Sans Unicode"/>
                <a:cs typeface="Lucida Sans Unicode"/>
              </a:rPr>
              <a:t>Polipalli</a:t>
            </a:r>
            <a:r>
              <a:rPr dirty="0" sz="1800" spc="3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1800" spc="-10">
                <a:solidFill>
                  <a:srgbClr val="FFFFFF"/>
                </a:solidFill>
                <a:latin typeface="Lucida Sans Unicode"/>
                <a:cs typeface="Lucida Sans Unicode"/>
              </a:rPr>
              <a:t>Rajesh</a:t>
            </a:r>
            <a:endParaRPr sz="18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30000" cy="64388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62352" y="1180707"/>
            <a:ext cx="2246630" cy="33401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000" spc="45"/>
              <a:t>Challenges</a:t>
            </a:r>
            <a:r>
              <a:rPr dirty="0" sz="2000" spc="-100"/>
              <a:t> </a:t>
            </a:r>
            <a:r>
              <a:rPr dirty="0" sz="2000" spc="-10"/>
              <a:t>Faced:</a:t>
            </a:r>
            <a:endParaRPr sz="2000"/>
          </a:p>
        </p:txBody>
      </p:sp>
      <p:sp>
        <p:nvSpPr>
          <p:cNvPr id="4" name="object 4" descr=""/>
          <p:cNvSpPr txBox="1"/>
          <p:nvPr/>
        </p:nvSpPr>
        <p:spPr>
          <a:xfrm>
            <a:off x="864749" y="2052445"/>
            <a:ext cx="3076575" cy="2162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10" b="1">
                <a:solidFill>
                  <a:srgbClr val="DFE3E6"/>
                </a:solidFill>
                <a:latin typeface="Tahoma"/>
                <a:cs typeface="Tahoma"/>
              </a:rPr>
              <a:t>Challenge</a:t>
            </a:r>
            <a:endParaRPr sz="1500">
              <a:latin typeface="Tahoma"/>
              <a:cs typeface="Tahoma"/>
            </a:endParaRPr>
          </a:p>
          <a:p>
            <a:pPr marL="12700" marR="79375">
              <a:lnSpc>
                <a:spcPct val="208300"/>
              </a:lnSpc>
              <a:spcBef>
                <a:spcPts val="5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Understanding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AI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policy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context Handling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diverse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document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formats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Virtual</a:t>
            </a:r>
            <a:r>
              <a:rPr dirty="0" sz="1500" spc="-1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collaboration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35"/>
              </a:spcBef>
            </a:pP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Balancing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academics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with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internship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5899654" y="2052445"/>
            <a:ext cx="736600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Solution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899654" y="2528673"/>
            <a:ext cx="3613785" cy="168592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Mentor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guidance</a:t>
            </a:r>
            <a:r>
              <a:rPr dirty="0" sz="1500" spc="-6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340">
                <a:solidFill>
                  <a:srgbClr val="DFE3E6"/>
                </a:solidFill>
                <a:latin typeface="Tahoma"/>
                <a:cs typeface="Tahoma"/>
              </a:rPr>
              <a:t>+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self-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learning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40"/>
              </a:spcBef>
            </a:pP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Dual</a:t>
            </a:r>
            <a:r>
              <a:rPr dirty="0" sz="1500" spc="-4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extraction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approach</a:t>
            </a:r>
            <a:endParaRPr sz="1500">
              <a:latin typeface="Tahoma"/>
              <a:cs typeface="Tahoma"/>
            </a:endParaRPr>
          </a:p>
          <a:p>
            <a:pPr marL="12700" marR="5080">
              <a:lnSpc>
                <a:spcPct val="208300"/>
              </a:lnSpc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Regular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sync-ups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clear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communication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Structured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time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 management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3" y="-3"/>
            <a:ext cx="11425188" cy="7550145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-3" y="-3"/>
            <a:ext cx="11425555" cy="7550150"/>
          </a:xfrm>
          <a:custGeom>
            <a:avLst/>
            <a:gdLst/>
            <a:ahLst/>
            <a:cxnLst/>
            <a:rect l="l" t="t" r="r" b="b"/>
            <a:pathLst>
              <a:path w="11425555" h="7550150">
                <a:moveTo>
                  <a:pt x="11425180" y="7550140"/>
                </a:moveTo>
                <a:lnTo>
                  <a:pt x="0" y="7550140"/>
                </a:lnTo>
                <a:lnTo>
                  <a:pt x="0" y="0"/>
                </a:lnTo>
                <a:lnTo>
                  <a:pt x="11425180" y="0"/>
                </a:lnTo>
                <a:lnTo>
                  <a:pt x="11425180" y="755014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 descr=""/>
          <p:cNvGrpSpPr/>
          <p:nvPr/>
        </p:nvGrpSpPr>
        <p:grpSpPr>
          <a:xfrm>
            <a:off x="675986" y="3742377"/>
            <a:ext cx="10073640" cy="28575"/>
            <a:chOff x="675986" y="3742377"/>
            <a:chExt cx="10073640" cy="28575"/>
          </a:xfrm>
        </p:grpSpPr>
        <p:sp>
          <p:nvSpPr>
            <p:cNvPr id="5" name="object 5" descr=""/>
            <p:cNvSpPr/>
            <p:nvPr/>
          </p:nvSpPr>
          <p:spPr>
            <a:xfrm>
              <a:off x="675986" y="3742377"/>
              <a:ext cx="10073640" cy="28575"/>
            </a:xfrm>
            <a:custGeom>
              <a:avLst/>
              <a:gdLst/>
              <a:ahLst/>
              <a:cxnLst/>
              <a:rect l="l" t="t" r="r" b="b"/>
              <a:pathLst>
                <a:path w="10073640" h="28575">
                  <a:moveTo>
                    <a:pt x="10073201" y="28563"/>
                  </a:moveTo>
                  <a:lnTo>
                    <a:pt x="0" y="28563"/>
                  </a:lnTo>
                  <a:lnTo>
                    <a:pt x="0" y="0"/>
                  </a:lnTo>
                  <a:lnTo>
                    <a:pt x="10073201" y="0"/>
                  </a:lnTo>
                  <a:lnTo>
                    <a:pt x="10073201" y="28563"/>
                  </a:lnTo>
                  <a:close/>
                </a:path>
              </a:pathLst>
            </a:custGeom>
            <a:solidFill>
              <a:srgbClr val="DFE3E6">
                <a:alpha val="501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675986" y="3761419"/>
              <a:ext cx="10073640" cy="9525"/>
            </a:xfrm>
            <a:custGeom>
              <a:avLst/>
              <a:gdLst/>
              <a:ahLst/>
              <a:cxnLst/>
              <a:rect l="l" t="t" r="r" b="b"/>
              <a:pathLst>
                <a:path w="10073640" h="9525">
                  <a:moveTo>
                    <a:pt x="10073201" y="9520"/>
                  </a:moveTo>
                  <a:lnTo>
                    <a:pt x="0" y="9520"/>
                  </a:lnTo>
                  <a:lnTo>
                    <a:pt x="0" y="0"/>
                  </a:lnTo>
                  <a:lnTo>
                    <a:pt x="10073201" y="0"/>
                  </a:lnTo>
                  <a:lnTo>
                    <a:pt x="10073201" y="9520"/>
                  </a:lnTo>
                  <a:close/>
                </a:path>
              </a:pathLst>
            </a:custGeom>
            <a:solidFill>
              <a:srgbClr val="ECECEC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4197" y="4912951"/>
            <a:ext cx="66519" cy="66646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14197" y="5293791"/>
            <a:ext cx="66519" cy="66646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14197" y="5684151"/>
            <a:ext cx="66519" cy="66646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14197" y="6064990"/>
            <a:ext cx="66519" cy="66519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14197" y="6455224"/>
            <a:ext cx="66519" cy="66520"/>
          </a:xfrm>
          <a:prstGeom prst="rect">
            <a:avLst/>
          </a:prstGeom>
        </p:spPr>
      </p:pic>
      <p:pic>
        <p:nvPicPr>
          <p:cNvPr id="12" name="object 12" descr="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14197" y="6836062"/>
            <a:ext cx="66519" cy="66520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2637" rIns="0" bIns="0" rtlCol="0" vert="horz">
            <a:spAutoFit/>
          </a:bodyPr>
          <a:lstStyle/>
          <a:p>
            <a:pPr marL="12065">
              <a:lnSpc>
                <a:spcPct val="100000"/>
              </a:lnSpc>
              <a:spcBef>
                <a:spcPts val="120"/>
              </a:spcBef>
            </a:pPr>
            <a:r>
              <a:rPr dirty="0"/>
              <a:t>Performance</a:t>
            </a:r>
            <a:r>
              <a:rPr dirty="0" spc="-114"/>
              <a:t> </a:t>
            </a:r>
            <a:r>
              <a:rPr dirty="0" spc="45"/>
              <a:t>Metrics</a:t>
            </a:r>
            <a:r>
              <a:rPr dirty="0" spc="-114"/>
              <a:t> </a:t>
            </a:r>
            <a:r>
              <a:rPr dirty="0"/>
              <a:t>&amp;</a:t>
            </a:r>
            <a:r>
              <a:rPr dirty="0" spc="-110"/>
              <a:t> </a:t>
            </a:r>
            <a:r>
              <a:rPr dirty="0" spc="125"/>
              <a:t>Impact</a:t>
            </a:r>
          </a:p>
        </p:txBody>
      </p:sp>
      <p:sp>
        <p:nvSpPr>
          <p:cNvPr id="14" name="object 14" descr=""/>
          <p:cNvSpPr txBox="1"/>
          <p:nvPr/>
        </p:nvSpPr>
        <p:spPr>
          <a:xfrm>
            <a:off x="842489" y="2148678"/>
            <a:ext cx="2966085" cy="98298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650" spc="75" b="1">
                <a:solidFill>
                  <a:srgbClr val="DFE3E6"/>
                </a:solidFill>
                <a:latin typeface="Trebuchet MS"/>
                <a:cs typeface="Trebuchet MS"/>
              </a:rPr>
              <a:t>OCR</a:t>
            </a:r>
            <a:r>
              <a:rPr dirty="0" sz="1650" spc="-9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Accuracy</a:t>
            </a:r>
            <a:endParaRPr sz="1650">
              <a:latin typeface="Trebuchet MS"/>
              <a:cs typeface="Trebuchet MS"/>
            </a:endParaRPr>
          </a:p>
          <a:p>
            <a:pPr algn="ctr" marL="12065" marR="5080">
              <a:lnSpc>
                <a:spcPct val="129099"/>
              </a:lnSpc>
              <a:spcBef>
                <a:spcPts val="869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Precisetextextractionfromcomplex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policy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documents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1425203" y="1460120"/>
            <a:ext cx="5010150" cy="7893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3612515" algn="l"/>
              </a:tabLst>
            </a:pPr>
            <a:r>
              <a:rPr dirty="0" sz="5000" spc="390" b="1">
                <a:solidFill>
                  <a:srgbClr val="DFE3E6"/>
                </a:solidFill>
                <a:latin typeface="Trebuchet MS"/>
                <a:cs typeface="Trebuchet MS"/>
              </a:rPr>
              <a:t>95%+</a:t>
            </a:r>
            <a:r>
              <a:rPr dirty="0" sz="5000" b="1">
                <a:solidFill>
                  <a:srgbClr val="DFE3E6"/>
                </a:solidFill>
                <a:latin typeface="Trebuchet MS"/>
                <a:cs typeface="Trebuchet MS"/>
              </a:rPr>
              <a:t>	</a:t>
            </a:r>
            <a:r>
              <a:rPr dirty="0" sz="5000" spc="490" b="1">
                <a:solidFill>
                  <a:srgbClr val="DFE3E6"/>
                </a:solidFill>
                <a:latin typeface="Trebuchet MS"/>
                <a:cs typeface="Trebuchet MS"/>
              </a:rPr>
              <a:t>70%</a:t>
            </a:r>
            <a:endParaRPr sz="5000">
              <a:latin typeface="Trebuchet MS"/>
              <a:cs typeface="Trebuchet MS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4833198" y="2148678"/>
            <a:ext cx="1794510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Length</a:t>
            </a:r>
            <a:r>
              <a:rPr dirty="0" sz="1650" spc="1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Reduction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8481671" y="1460120"/>
            <a:ext cx="1409700" cy="7893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5000" spc="490" b="1">
                <a:solidFill>
                  <a:srgbClr val="DFE3E6"/>
                </a:solidFill>
                <a:latin typeface="Trebuchet MS"/>
                <a:cs typeface="Trebuchet MS"/>
              </a:rPr>
              <a:t>70%</a:t>
            </a:r>
            <a:endParaRPr sz="5000">
              <a:latin typeface="Trebuchet MS"/>
              <a:cs typeface="Trebuchet MS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8565574" y="2148678"/>
            <a:ext cx="1198245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Time</a:t>
            </a:r>
            <a:r>
              <a:rPr dirty="0" sz="1650" spc="-6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60" b="1">
                <a:solidFill>
                  <a:srgbClr val="DFE3E6"/>
                </a:solidFill>
                <a:latin typeface="Trebuchet MS"/>
                <a:cs typeface="Trebuchet MS"/>
              </a:rPr>
              <a:t>Saved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4461712" y="2749667"/>
            <a:ext cx="2552065" cy="6159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57480" marR="5080" indent="-145415">
              <a:lnSpc>
                <a:spcPct val="129099"/>
              </a:lnSpc>
              <a:spcBef>
                <a:spcPts val="95"/>
              </a:spcBef>
            </a:pPr>
            <a:r>
              <a:rPr dirty="0" sz="1500" spc="10">
                <a:solidFill>
                  <a:srgbClr val="DFE3E6"/>
                </a:solidFill>
                <a:latin typeface="Tahoma"/>
                <a:cs typeface="Tahoma"/>
              </a:rPr>
              <a:t>Effective</a:t>
            </a:r>
            <a:r>
              <a:rPr dirty="0" sz="1500" spc="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summarization</a:t>
            </a:r>
            <a:r>
              <a:rPr dirty="0" sz="1500" spc="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while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preserving</a:t>
            </a:r>
            <a:r>
              <a:rPr dirty="0" sz="1500" spc="-1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key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information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7694977" y="2740145"/>
            <a:ext cx="2803525" cy="6350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915035" marR="5080" indent="-902969">
              <a:lnSpc>
                <a:spcPct val="133300"/>
              </a:lnSpc>
              <a:spcBef>
                <a:spcPts val="95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Dramaticallyreducedresearchand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analysis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time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662099" y="4053371"/>
            <a:ext cx="7647305" cy="28829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2700" spc="-10" b="1">
                <a:solidFill>
                  <a:srgbClr val="F0FBFF"/>
                </a:solidFill>
                <a:latin typeface="Trebuchet MS"/>
                <a:cs typeface="Trebuchet MS"/>
              </a:rPr>
              <a:t>Outcomes</a:t>
            </a:r>
            <a:endParaRPr sz="2700">
              <a:latin typeface="Trebuchet MS"/>
              <a:cs typeface="Trebuchet MS"/>
            </a:endParaRPr>
          </a:p>
          <a:p>
            <a:pPr marL="560705" marR="269240" indent="38100">
              <a:lnSpc>
                <a:spcPct val="162400"/>
              </a:lnSpc>
              <a:spcBef>
                <a:spcPts val="1415"/>
              </a:spcBef>
            </a:pPr>
            <a:r>
              <a:rPr dirty="0" sz="1500" spc="-55" b="1">
                <a:solidFill>
                  <a:srgbClr val="DFE3E6"/>
                </a:solidFill>
                <a:latin typeface="Tahoma"/>
                <a:cs typeface="Tahoma"/>
              </a:rPr>
              <a:t>Accurate</a:t>
            </a:r>
            <a:r>
              <a:rPr dirty="0" sz="1500" spc="-7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60" b="1">
                <a:solidFill>
                  <a:srgbClr val="DFE3E6"/>
                </a:solidFill>
                <a:latin typeface="Tahoma"/>
                <a:cs typeface="Tahoma"/>
              </a:rPr>
              <a:t>OCR</a:t>
            </a:r>
            <a:r>
              <a:rPr dirty="0" sz="1500" spc="-6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Extraction</a:t>
            </a:r>
            <a:r>
              <a:rPr dirty="0" sz="1500" spc="-6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3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60">
                <a:solidFill>
                  <a:srgbClr val="DFE3E6"/>
                </a:solidFill>
                <a:latin typeface="Tahoma"/>
                <a:cs typeface="Tahoma"/>
              </a:rPr>
              <a:t>95%+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accuracy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converting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scanned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docs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text </a:t>
            </a:r>
            <a:r>
              <a:rPr dirty="0" sz="1500" spc="-40" b="1">
                <a:solidFill>
                  <a:srgbClr val="DFE3E6"/>
                </a:solidFill>
                <a:latin typeface="Tahoma"/>
                <a:cs typeface="Tahoma"/>
              </a:rPr>
              <a:t>Effective</a:t>
            </a:r>
            <a:r>
              <a:rPr dirty="0" sz="1500" spc="-8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5" b="1">
                <a:solidFill>
                  <a:srgbClr val="DFE3E6"/>
                </a:solidFill>
                <a:latin typeface="Tahoma"/>
                <a:cs typeface="Tahoma"/>
              </a:rPr>
              <a:t>Summarization</a:t>
            </a: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3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Long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policies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reduced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by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55">
                <a:solidFill>
                  <a:srgbClr val="DFE3E6"/>
                </a:solidFill>
                <a:latin typeface="Tahoma"/>
                <a:cs typeface="Tahoma"/>
              </a:rPr>
              <a:t>~70%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while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keeping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meaning </a:t>
            </a:r>
            <a:r>
              <a:rPr dirty="0" sz="1500" spc="-95" b="1">
                <a:solidFill>
                  <a:srgbClr val="DFE3E6"/>
                </a:solidFill>
                <a:latin typeface="Tahoma"/>
                <a:cs typeface="Tahoma"/>
              </a:rPr>
              <a:t>Contextual </a:t>
            </a:r>
            <a:r>
              <a:rPr dirty="0" sz="1500" spc="-135" b="1">
                <a:solidFill>
                  <a:srgbClr val="DFE3E6"/>
                </a:solidFill>
                <a:latin typeface="Tahoma"/>
                <a:cs typeface="Tahoma"/>
              </a:rPr>
              <a:t>Q&amp;A</a:t>
            </a:r>
            <a:r>
              <a:rPr dirty="0" sz="1500" spc="-9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3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Instant,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relevant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answers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user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queries</a:t>
            </a:r>
            <a:endParaRPr sz="1500">
              <a:latin typeface="Tahoma"/>
              <a:cs typeface="Tahoma"/>
            </a:endParaRPr>
          </a:p>
          <a:p>
            <a:pPr marL="560705">
              <a:lnSpc>
                <a:spcPct val="100000"/>
              </a:lnSpc>
              <a:spcBef>
                <a:spcPts val="1125"/>
              </a:spcBef>
            </a:pPr>
            <a:r>
              <a:rPr dirty="0" sz="1500" spc="-85" b="1">
                <a:solidFill>
                  <a:srgbClr val="DFE3E6"/>
                </a:solidFill>
                <a:latin typeface="Tahoma"/>
                <a:cs typeface="Tahoma"/>
              </a:rPr>
              <a:t>Time </a:t>
            </a:r>
            <a:r>
              <a:rPr dirty="0" sz="1500" spc="-45" b="1">
                <a:solidFill>
                  <a:srgbClr val="DFE3E6"/>
                </a:solidFill>
                <a:latin typeface="Tahoma"/>
                <a:cs typeface="Tahoma"/>
              </a:rPr>
              <a:t>Efficiency</a:t>
            </a:r>
            <a:r>
              <a:rPr dirty="0" sz="1500" spc="-8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3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Reduced</a:t>
            </a:r>
            <a:r>
              <a:rPr dirty="0" sz="1500" spc="-1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research/reading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time</a:t>
            </a:r>
            <a:r>
              <a:rPr dirty="0" sz="1500" spc="-1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by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~70%</a:t>
            </a:r>
            <a:endParaRPr sz="1500">
              <a:latin typeface="Tahoma"/>
              <a:cs typeface="Tahoma"/>
            </a:endParaRPr>
          </a:p>
          <a:p>
            <a:pPr marL="599440">
              <a:lnSpc>
                <a:spcPct val="100000"/>
              </a:lnSpc>
              <a:spcBef>
                <a:spcPts val="1345"/>
              </a:spcBef>
            </a:pPr>
            <a:r>
              <a:rPr dirty="0" sz="1500" spc="-85" b="1">
                <a:solidFill>
                  <a:srgbClr val="DFE3E6"/>
                </a:solidFill>
                <a:latin typeface="Tahoma"/>
                <a:cs typeface="Tahoma"/>
              </a:rPr>
              <a:t>User</a:t>
            </a:r>
            <a:r>
              <a:rPr dirty="0" sz="1500" spc="-4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5" b="1">
                <a:solidFill>
                  <a:srgbClr val="DFE3E6"/>
                </a:solidFill>
                <a:latin typeface="Tahoma"/>
                <a:cs typeface="Tahoma"/>
              </a:rPr>
              <a:t>Engagement</a:t>
            </a:r>
            <a:r>
              <a:rPr dirty="0" sz="1500" spc="-4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3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Citizens,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researchers,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policymakers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can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interact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easily</a:t>
            </a:r>
            <a:endParaRPr sz="1500">
              <a:latin typeface="Tahoma"/>
              <a:cs typeface="Tahoma"/>
            </a:endParaRPr>
          </a:p>
          <a:p>
            <a:pPr marL="599440">
              <a:lnSpc>
                <a:spcPct val="100000"/>
              </a:lnSpc>
              <a:spcBef>
                <a:spcPts val="1200"/>
              </a:spcBef>
            </a:pP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Scalable</a:t>
            </a:r>
            <a:r>
              <a:rPr dirty="0" sz="1500" spc="-9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0" b="1">
                <a:solidFill>
                  <a:srgbClr val="DFE3E6"/>
                </a:solidFill>
                <a:latin typeface="Tahoma"/>
                <a:cs typeface="Tahoma"/>
              </a:rPr>
              <a:t>Framework</a:t>
            </a:r>
            <a:r>
              <a:rPr dirty="0" sz="1500" spc="-9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3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Can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be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extended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with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Ollama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or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other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LLMs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advanced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Q&amp;A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30000" cy="11353799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0" y="0"/>
            <a:ext cx="11430000" cy="11353800"/>
          </a:xfrm>
          <a:custGeom>
            <a:avLst/>
            <a:gdLst/>
            <a:ahLst/>
            <a:cxnLst/>
            <a:rect l="l" t="t" r="r" b="b"/>
            <a:pathLst>
              <a:path w="11430000" h="11353800">
                <a:moveTo>
                  <a:pt x="11430000" y="11353800"/>
                </a:moveTo>
                <a:lnTo>
                  <a:pt x="0" y="1135380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1135380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43750" y="0"/>
            <a:ext cx="4286249" cy="11353798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2180" y="5155130"/>
            <a:ext cx="628649" cy="628649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663673" y="2735694"/>
            <a:ext cx="504824" cy="62864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02094" y="7581890"/>
            <a:ext cx="628649" cy="61912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62384" y="521461"/>
            <a:ext cx="4000500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45"/>
              <a:t>Conclusion</a:t>
            </a:r>
            <a:r>
              <a:rPr dirty="0" spc="-204"/>
              <a:t> </a:t>
            </a:r>
            <a:r>
              <a:rPr dirty="0" spc="70"/>
              <a:t>&amp;</a:t>
            </a:r>
            <a:r>
              <a:rPr dirty="0" spc="-200"/>
              <a:t> </a:t>
            </a:r>
            <a:r>
              <a:rPr dirty="0" spc="40"/>
              <a:t>Vision</a:t>
            </a:r>
          </a:p>
        </p:txBody>
      </p:sp>
      <p:sp>
        <p:nvSpPr>
          <p:cNvPr id="9" name="object 9" descr=""/>
          <p:cNvSpPr txBox="1"/>
          <p:nvPr/>
        </p:nvSpPr>
        <p:spPr>
          <a:xfrm>
            <a:off x="662384" y="1300620"/>
            <a:ext cx="5429885" cy="12446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33300"/>
              </a:lnSpc>
              <a:spcBef>
                <a:spcPts val="95"/>
              </a:spcBef>
            </a:pP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Ourjourney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isabouttransforming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how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policies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are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created,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understood,</a:t>
            </a:r>
            <a:r>
              <a:rPr dirty="0" sz="1500" spc="-1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1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engaged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with.</a:t>
            </a:r>
            <a:r>
              <a:rPr dirty="0" sz="1500" spc="-1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By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harnessing</a:t>
            </a:r>
            <a:r>
              <a:rPr dirty="0" sz="1500" spc="-1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the</a:t>
            </a:r>
            <a:r>
              <a:rPr dirty="0" sz="1500" spc="-1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power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of</a:t>
            </a:r>
            <a:r>
              <a:rPr dirty="0" sz="1500" spc="-1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AI,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we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envision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future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where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governance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is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not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just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efficient,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but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also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inherently</a:t>
            </a: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interactive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 and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accessible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</a:t>
            </a: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all.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662384" y="3515502"/>
            <a:ext cx="5702300" cy="126619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For</a:t>
            </a:r>
            <a:r>
              <a:rPr dirty="0" sz="1650" spc="-9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Citizens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29200"/>
              </a:lnSpc>
              <a:spcBef>
                <a:spcPts val="700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Easy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50">
                <a:solidFill>
                  <a:srgbClr val="DFE3E6"/>
                </a:solidFill>
                <a:latin typeface="Tahoma"/>
                <a:cs typeface="Tahoma"/>
              </a:rPr>
              <a:t>access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complex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policies,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simplified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explanations,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clear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understanding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of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rights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duties,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fostering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greater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civic</a:t>
            </a: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par</a:t>
            </a:r>
            <a:r>
              <a:rPr dirty="0" sz="1500" spc="-1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ticipation.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662384" y="5934852"/>
            <a:ext cx="5586095" cy="126619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45" b="1">
                <a:solidFill>
                  <a:srgbClr val="DFE3E6"/>
                </a:solidFill>
                <a:latin typeface="Trebuchet MS"/>
                <a:cs typeface="Trebuchet MS"/>
              </a:rPr>
              <a:t>ForResearchers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1300"/>
              </a:lnSpc>
              <a:spcBef>
                <a:spcPts val="660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Streamlined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50">
                <a:solidFill>
                  <a:srgbClr val="DFE3E6"/>
                </a:solidFill>
                <a:latin typeface="Tahoma"/>
                <a:cs typeface="Tahoma"/>
              </a:rPr>
              <a:t>access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vast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policy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datasets,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faster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analysis,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deeper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insights</a:t>
            </a:r>
            <a:r>
              <a:rPr dirty="0" sz="1500" spc="-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</a:t>
            </a:r>
            <a:r>
              <a:rPr dirty="0" sz="1500" spc="-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crafting</a:t>
            </a:r>
            <a:r>
              <a:rPr dirty="0" sz="1500" spc="-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evidence-based</a:t>
            </a:r>
            <a:r>
              <a:rPr dirty="0" sz="1500" spc="-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recommendations</a:t>
            </a:r>
            <a:r>
              <a:rPr dirty="0" sz="1500" spc="-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studies.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662384" y="8354202"/>
            <a:ext cx="5481320" cy="220916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For</a:t>
            </a:r>
            <a:r>
              <a:rPr dirty="0" sz="1650" spc="-9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35" b="1">
                <a:solidFill>
                  <a:srgbClr val="DFE3E6"/>
                </a:solidFill>
                <a:latin typeface="Trebuchet MS"/>
                <a:cs typeface="Trebuchet MS"/>
              </a:rPr>
              <a:t>Policymakers</a:t>
            </a:r>
            <a:endParaRPr sz="1650">
              <a:latin typeface="Trebuchet MS"/>
              <a:cs typeface="Trebuchet MS"/>
            </a:endParaRPr>
          </a:p>
          <a:p>
            <a:pPr marL="12700" marR="122555">
              <a:lnSpc>
                <a:spcPct val="125000"/>
              </a:lnSpc>
              <a:spcBef>
                <a:spcPts val="775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Data-driven</a:t>
            </a:r>
            <a:r>
              <a:rPr dirty="0" sz="1500" spc="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decision-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making,</a:t>
            </a:r>
            <a:r>
              <a:rPr dirty="0" sz="1500" spc="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efficient</a:t>
            </a:r>
            <a:r>
              <a:rPr dirty="0" sz="1500" spc="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policy</a:t>
            </a:r>
            <a:r>
              <a:rPr dirty="0" sz="1500" spc="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drafting,</a:t>
            </a:r>
            <a:r>
              <a:rPr dirty="0" sz="1500" spc="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improved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communication</a:t>
            </a:r>
            <a:r>
              <a:rPr dirty="0" sz="1500" spc="-4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with</a:t>
            </a:r>
            <a:r>
              <a:rPr dirty="0" sz="1500" spc="-4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constituents,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4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enhanced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accountability.</a:t>
            </a:r>
            <a:endParaRPr sz="1500">
              <a:latin typeface="Tahoma"/>
              <a:cs typeface="Tahoma"/>
            </a:endParaRPr>
          </a:p>
          <a:p>
            <a:pPr marL="12700" marR="5080">
              <a:lnSpc>
                <a:spcPct val="133300"/>
              </a:lnSpc>
              <a:spcBef>
                <a:spcPts val="300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This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innovative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approach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paves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the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way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transparent,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45">
                <a:solidFill>
                  <a:srgbClr val="DFE3E6"/>
                </a:solidFill>
                <a:latin typeface="Tahoma"/>
                <a:cs typeface="Tahoma"/>
              </a:rPr>
              <a:t>AI-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driven governance,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significantly</a:t>
            </a:r>
            <a:r>
              <a:rPr dirty="0" sz="1500" spc="-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boosting</a:t>
            </a:r>
            <a:r>
              <a:rPr dirty="0" sz="1500" spc="-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public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participation,</a:t>
            </a:r>
            <a:r>
              <a:rPr dirty="0" sz="1500" spc="-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fostering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accountability,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ultimately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building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stronger,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more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informed communities.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458" cy="6438595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0" y="0"/>
            <a:ext cx="11430000" cy="6438900"/>
          </a:xfrm>
          <a:custGeom>
            <a:avLst/>
            <a:gdLst/>
            <a:ahLst/>
            <a:cxnLst/>
            <a:rect l="l" t="t" r="r" b="b"/>
            <a:pathLst>
              <a:path w="11430000" h="6438900">
                <a:moveTo>
                  <a:pt x="11430000" y="6438900"/>
                </a:moveTo>
                <a:lnTo>
                  <a:pt x="0" y="643890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643890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 descr=""/>
          <p:cNvGrpSpPr/>
          <p:nvPr/>
        </p:nvGrpSpPr>
        <p:grpSpPr>
          <a:xfrm>
            <a:off x="7143412" y="257"/>
            <a:ext cx="4286250" cy="6438900"/>
            <a:chOff x="7143412" y="257"/>
            <a:chExt cx="4286250" cy="6438900"/>
          </a:xfrm>
        </p:grpSpPr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143412" y="257"/>
              <a:ext cx="4286047" cy="6438338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381525" y="771488"/>
              <a:ext cx="3809819" cy="4895616"/>
            </a:xfrm>
            <a:prstGeom prst="rect">
              <a:avLst/>
            </a:prstGeom>
          </p:spPr>
        </p:pic>
      </p:grpSp>
      <p:sp>
        <p:nvSpPr>
          <p:cNvPr id="7" name="object 7" descr=""/>
          <p:cNvSpPr/>
          <p:nvPr/>
        </p:nvSpPr>
        <p:spPr>
          <a:xfrm>
            <a:off x="676242" y="3258313"/>
            <a:ext cx="2352675" cy="532130"/>
          </a:xfrm>
          <a:custGeom>
            <a:avLst/>
            <a:gdLst/>
            <a:ahLst/>
            <a:cxnLst/>
            <a:rect l="l" t="t" r="r" b="b"/>
            <a:pathLst>
              <a:path w="2352675" h="532129">
                <a:moveTo>
                  <a:pt x="2112037" y="1270"/>
                </a:moveTo>
                <a:lnTo>
                  <a:pt x="240526" y="1270"/>
                </a:lnTo>
                <a:lnTo>
                  <a:pt x="247025" y="0"/>
                </a:lnTo>
                <a:lnTo>
                  <a:pt x="2105485" y="0"/>
                </a:lnTo>
                <a:lnTo>
                  <a:pt x="2112037" y="1270"/>
                </a:lnTo>
                <a:close/>
              </a:path>
              <a:path w="2352675" h="532129">
                <a:moveTo>
                  <a:pt x="2137943" y="528320"/>
                </a:moveTo>
                <a:lnTo>
                  <a:pt x="214619" y="528320"/>
                </a:lnTo>
                <a:lnTo>
                  <a:pt x="208186" y="527050"/>
                </a:lnTo>
                <a:lnTo>
                  <a:pt x="201825" y="524510"/>
                </a:lnTo>
                <a:lnTo>
                  <a:pt x="189221" y="521970"/>
                </a:lnTo>
                <a:lnTo>
                  <a:pt x="176807" y="516890"/>
                </a:lnTo>
                <a:lnTo>
                  <a:pt x="170683" y="515620"/>
                </a:lnTo>
                <a:lnTo>
                  <a:pt x="158536" y="510540"/>
                </a:lnTo>
                <a:lnTo>
                  <a:pt x="152583" y="506730"/>
                </a:lnTo>
                <a:lnTo>
                  <a:pt x="140963" y="501650"/>
                </a:lnTo>
                <a:lnTo>
                  <a:pt x="135254" y="497840"/>
                </a:lnTo>
                <a:lnTo>
                  <a:pt x="102573" y="476250"/>
                </a:lnTo>
                <a:lnTo>
                  <a:pt x="87451" y="463550"/>
                </a:lnTo>
                <a:lnTo>
                  <a:pt x="82671" y="459740"/>
                </a:lnTo>
                <a:lnTo>
                  <a:pt x="77974" y="454660"/>
                </a:lnTo>
                <a:lnTo>
                  <a:pt x="73378" y="450850"/>
                </a:lnTo>
                <a:lnTo>
                  <a:pt x="68926" y="445770"/>
                </a:lnTo>
                <a:lnTo>
                  <a:pt x="44828" y="414020"/>
                </a:lnTo>
                <a:lnTo>
                  <a:pt x="41261" y="408940"/>
                </a:lnTo>
                <a:lnTo>
                  <a:pt x="37812" y="403860"/>
                </a:lnTo>
                <a:lnTo>
                  <a:pt x="34506" y="397510"/>
                </a:lnTo>
                <a:lnTo>
                  <a:pt x="31367" y="392430"/>
                </a:lnTo>
                <a:lnTo>
                  <a:pt x="28371" y="386080"/>
                </a:lnTo>
                <a:lnTo>
                  <a:pt x="25494" y="379730"/>
                </a:lnTo>
                <a:lnTo>
                  <a:pt x="22759" y="374650"/>
                </a:lnTo>
                <a:lnTo>
                  <a:pt x="20192" y="368300"/>
                </a:lnTo>
                <a:lnTo>
                  <a:pt x="17787" y="361950"/>
                </a:lnTo>
                <a:lnTo>
                  <a:pt x="15525" y="355600"/>
                </a:lnTo>
                <a:lnTo>
                  <a:pt x="13405" y="350520"/>
                </a:lnTo>
                <a:lnTo>
                  <a:pt x="3895" y="312420"/>
                </a:lnTo>
                <a:lnTo>
                  <a:pt x="0" y="273050"/>
                </a:lnTo>
                <a:lnTo>
                  <a:pt x="0" y="260350"/>
                </a:lnTo>
                <a:lnTo>
                  <a:pt x="3913" y="220980"/>
                </a:lnTo>
                <a:lnTo>
                  <a:pt x="13405" y="182880"/>
                </a:lnTo>
                <a:lnTo>
                  <a:pt x="22759" y="158750"/>
                </a:lnTo>
                <a:lnTo>
                  <a:pt x="25494" y="152400"/>
                </a:lnTo>
                <a:lnTo>
                  <a:pt x="28371" y="146050"/>
                </a:lnTo>
                <a:lnTo>
                  <a:pt x="31367" y="140970"/>
                </a:lnTo>
                <a:lnTo>
                  <a:pt x="34506" y="134620"/>
                </a:lnTo>
                <a:lnTo>
                  <a:pt x="37812" y="129540"/>
                </a:lnTo>
                <a:lnTo>
                  <a:pt x="41261" y="123190"/>
                </a:lnTo>
                <a:lnTo>
                  <a:pt x="44828" y="118110"/>
                </a:lnTo>
                <a:lnTo>
                  <a:pt x="69021" y="87630"/>
                </a:lnTo>
                <a:lnTo>
                  <a:pt x="82635" y="73660"/>
                </a:lnTo>
                <a:lnTo>
                  <a:pt x="87451" y="68580"/>
                </a:lnTo>
                <a:lnTo>
                  <a:pt x="92386" y="64770"/>
                </a:lnTo>
                <a:lnTo>
                  <a:pt x="97404" y="59690"/>
                </a:lnTo>
                <a:lnTo>
                  <a:pt x="102502" y="55880"/>
                </a:lnTo>
                <a:lnTo>
                  <a:pt x="107706" y="52070"/>
                </a:lnTo>
                <a:lnTo>
                  <a:pt x="113030" y="48260"/>
                </a:lnTo>
                <a:lnTo>
                  <a:pt x="124015" y="40640"/>
                </a:lnTo>
                <a:lnTo>
                  <a:pt x="129581" y="38100"/>
                </a:lnTo>
                <a:lnTo>
                  <a:pt x="135218" y="34290"/>
                </a:lnTo>
                <a:lnTo>
                  <a:pt x="140963" y="31750"/>
                </a:lnTo>
                <a:lnTo>
                  <a:pt x="146797" y="27940"/>
                </a:lnTo>
                <a:lnTo>
                  <a:pt x="170648" y="17780"/>
                </a:lnTo>
                <a:lnTo>
                  <a:pt x="183014" y="12700"/>
                </a:lnTo>
                <a:lnTo>
                  <a:pt x="189221" y="11430"/>
                </a:lnTo>
                <a:lnTo>
                  <a:pt x="195457" y="8890"/>
                </a:lnTo>
                <a:lnTo>
                  <a:pt x="234049" y="1270"/>
                </a:lnTo>
                <a:lnTo>
                  <a:pt x="2118567" y="1270"/>
                </a:lnTo>
                <a:lnTo>
                  <a:pt x="2157052" y="8890"/>
                </a:lnTo>
                <a:lnTo>
                  <a:pt x="2163343" y="11430"/>
                </a:lnTo>
                <a:lnTo>
                  <a:pt x="2169603" y="12700"/>
                </a:lnTo>
                <a:lnTo>
                  <a:pt x="2193974" y="22860"/>
                </a:lnTo>
                <a:lnTo>
                  <a:pt x="2211600" y="30480"/>
                </a:lnTo>
                <a:lnTo>
                  <a:pt x="2222982" y="38100"/>
                </a:lnTo>
                <a:lnTo>
                  <a:pt x="2228584" y="40640"/>
                </a:lnTo>
                <a:lnTo>
                  <a:pt x="2260213" y="64770"/>
                </a:lnTo>
                <a:lnTo>
                  <a:pt x="2265112" y="68580"/>
                </a:lnTo>
                <a:lnTo>
                  <a:pt x="2269892" y="73660"/>
                </a:lnTo>
                <a:lnTo>
                  <a:pt x="2274589" y="77470"/>
                </a:lnTo>
                <a:lnTo>
                  <a:pt x="2279185" y="82550"/>
                </a:lnTo>
                <a:lnTo>
                  <a:pt x="2283637" y="87630"/>
                </a:lnTo>
                <a:lnTo>
                  <a:pt x="2287947" y="91440"/>
                </a:lnTo>
                <a:lnTo>
                  <a:pt x="2292114" y="96520"/>
                </a:lnTo>
                <a:lnTo>
                  <a:pt x="2296180" y="102870"/>
                </a:lnTo>
                <a:lnTo>
                  <a:pt x="2300163" y="107950"/>
                </a:lnTo>
                <a:lnTo>
                  <a:pt x="2304026" y="113030"/>
                </a:lnTo>
                <a:lnTo>
                  <a:pt x="2307735" y="118110"/>
                </a:lnTo>
                <a:lnTo>
                  <a:pt x="2311284" y="123190"/>
                </a:lnTo>
                <a:lnTo>
                  <a:pt x="2314703" y="129540"/>
                </a:lnTo>
                <a:lnTo>
                  <a:pt x="2318003" y="134620"/>
                </a:lnTo>
                <a:lnTo>
                  <a:pt x="2321196" y="140970"/>
                </a:lnTo>
                <a:lnTo>
                  <a:pt x="2324246" y="146050"/>
                </a:lnTo>
                <a:lnTo>
                  <a:pt x="2327117" y="152400"/>
                </a:lnTo>
                <a:lnTo>
                  <a:pt x="2329822" y="158750"/>
                </a:lnTo>
                <a:lnTo>
                  <a:pt x="2332371" y="163830"/>
                </a:lnTo>
                <a:lnTo>
                  <a:pt x="2334776" y="170180"/>
                </a:lnTo>
                <a:lnTo>
                  <a:pt x="2346152" y="208280"/>
                </a:lnTo>
                <a:lnTo>
                  <a:pt x="2351813" y="246380"/>
                </a:lnTo>
                <a:lnTo>
                  <a:pt x="2352266" y="252730"/>
                </a:lnTo>
                <a:lnTo>
                  <a:pt x="2352266" y="279400"/>
                </a:lnTo>
                <a:lnTo>
                  <a:pt x="2347483" y="318770"/>
                </a:lnTo>
                <a:lnTo>
                  <a:pt x="2337038" y="355600"/>
                </a:lnTo>
                <a:lnTo>
                  <a:pt x="2334776" y="361950"/>
                </a:lnTo>
                <a:lnTo>
                  <a:pt x="2332371" y="368300"/>
                </a:lnTo>
                <a:lnTo>
                  <a:pt x="2329804" y="374650"/>
                </a:lnTo>
                <a:lnTo>
                  <a:pt x="2327069" y="379730"/>
                </a:lnTo>
                <a:lnTo>
                  <a:pt x="2324192" y="386080"/>
                </a:lnTo>
                <a:lnTo>
                  <a:pt x="2321196" y="392430"/>
                </a:lnTo>
                <a:lnTo>
                  <a:pt x="2318057" y="397510"/>
                </a:lnTo>
                <a:lnTo>
                  <a:pt x="2314751" y="403860"/>
                </a:lnTo>
                <a:lnTo>
                  <a:pt x="2311302" y="408940"/>
                </a:lnTo>
                <a:lnTo>
                  <a:pt x="2307735" y="414020"/>
                </a:lnTo>
                <a:lnTo>
                  <a:pt x="2304044" y="420370"/>
                </a:lnTo>
                <a:lnTo>
                  <a:pt x="2279113" y="449580"/>
                </a:lnTo>
                <a:lnTo>
                  <a:pt x="2274589" y="454660"/>
                </a:lnTo>
                <a:lnTo>
                  <a:pt x="2269946" y="459740"/>
                </a:lnTo>
                <a:lnTo>
                  <a:pt x="2265160" y="463550"/>
                </a:lnTo>
                <a:lnTo>
                  <a:pt x="2260231" y="468630"/>
                </a:lnTo>
                <a:lnTo>
                  <a:pt x="2222982" y="495300"/>
                </a:lnTo>
                <a:lnTo>
                  <a:pt x="2217345" y="497840"/>
                </a:lnTo>
                <a:lnTo>
                  <a:pt x="2211600" y="501650"/>
                </a:lnTo>
                <a:lnTo>
                  <a:pt x="2199885" y="506730"/>
                </a:lnTo>
                <a:lnTo>
                  <a:pt x="2193956" y="510540"/>
                </a:lnTo>
                <a:lnTo>
                  <a:pt x="2181933" y="515620"/>
                </a:lnTo>
                <a:lnTo>
                  <a:pt x="2175804" y="516890"/>
                </a:lnTo>
                <a:lnTo>
                  <a:pt x="2163343" y="521970"/>
                </a:lnTo>
                <a:lnTo>
                  <a:pt x="2150738" y="524510"/>
                </a:lnTo>
                <a:lnTo>
                  <a:pt x="2144377" y="527050"/>
                </a:lnTo>
                <a:lnTo>
                  <a:pt x="2137943" y="528320"/>
                </a:lnTo>
                <a:close/>
              </a:path>
              <a:path w="2352675" h="532129">
                <a:moveTo>
                  <a:pt x="2112037" y="532130"/>
                </a:moveTo>
                <a:lnTo>
                  <a:pt x="240526" y="532130"/>
                </a:lnTo>
                <a:lnTo>
                  <a:pt x="221078" y="528320"/>
                </a:lnTo>
                <a:lnTo>
                  <a:pt x="2131485" y="528320"/>
                </a:lnTo>
                <a:lnTo>
                  <a:pt x="2112037" y="532130"/>
                </a:lnTo>
                <a:close/>
              </a:path>
            </a:pathLst>
          </a:custGeom>
          <a:solidFill>
            <a:srgbClr val="16FFB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56834" rIns="0" bIns="0" rtlCol="0" vert="horz">
            <a:spAutoFit/>
          </a:bodyPr>
          <a:lstStyle/>
          <a:p>
            <a:pPr marL="12065">
              <a:lnSpc>
                <a:spcPct val="100000"/>
              </a:lnSpc>
              <a:spcBef>
                <a:spcPts val="125"/>
              </a:spcBef>
            </a:pPr>
            <a:r>
              <a:rPr dirty="0"/>
              <a:t>Thank</a:t>
            </a:r>
            <a:r>
              <a:rPr dirty="0" spc="-40"/>
              <a:t> </a:t>
            </a:r>
            <a:r>
              <a:rPr dirty="0" spc="-20"/>
              <a:t>you.</a:t>
            </a:r>
          </a:p>
        </p:txBody>
      </p:sp>
      <p:sp>
        <p:nvSpPr>
          <p:cNvPr id="9" name="object 9" descr=""/>
          <p:cNvSpPr txBox="1"/>
          <p:nvPr/>
        </p:nvSpPr>
        <p:spPr>
          <a:xfrm>
            <a:off x="855224" y="3385259"/>
            <a:ext cx="1986280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70" b="1">
                <a:latin typeface="Tahoma"/>
                <a:cs typeface="Tahoma"/>
                <a:hlinkClick r:id="rId5"/>
              </a:rPr>
              <a:t>Visit</a:t>
            </a:r>
            <a:r>
              <a:rPr dirty="0" sz="1500" spc="-100" b="1">
                <a:latin typeface="Tahoma"/>
                <a:cs typeface="Tahoma"/>
                <a:hlinkClick r:id="rId5"/>
              </a:rPr>
              <a:t> </a:t>
            </a:r>
            <a:r>
              <a:rPr dirty="0" sz="1500" spc="-135" b="1">
                <a:latin typeface="Tahoma"/>
                <a:cs typeface="Tahoma"/>
                <a:hlinkClick r:id="rId5"/>
              </a:rPr>
              <a:t>GitHub</a:t>
            </a:r>
            <a:r>
              <a:rPr dirty="0" sz="1500" spc="-100" b="1">
                <a:latin typeface="Tahoma"/>
                <a:cs typeface="Tahoma"/>
                <a:hlinkClick r:id="rId5"/>
              </a:rPr>
              <a:t> </a:t>
            </a:r>
            <a:r>
              <a:rPr dirty="0" sz="1500" spc="-80" b="1">
                <a:latin typeface="Tahoma"/>
                <a:cs typeface="Tahoma"/>
                <a:hlinkClick r:id="rId5"/>
              </a:rPr>
              <a:t>Repository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662352" y="1674426"/>
            <a:ext cx="5384800" cy="10007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33300"/>
              </a:lnSpc>
              <a:spcBef>
                <a:spcPts val="95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Together,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wearetransforming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governance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through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AI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innovation, paving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the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way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more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engaged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informed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society.</a:t>
            </a: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75"/>
              </a:spcBef>
            </a:pPr>
            <a:r>
              <a:rPr dirty="0" sz="2000" b="1">
                <a:solidFill>
                  <a:srgbClr val="F0FBFF"/>
                </a:solidFill>
                <a:latin typeface="Trebuchet MS"/>
                <a:cs typeface="Trebuchet MS"/>
              </a:rPr>
              <a:t>Explore</a:t>
            </a:r>
            <a:r>
              <a:rPr dirty="0" sz="2000" spc="-20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2000" b="1">
                <a:solidFill>
                  <a:srgbClr val="F0FBFF"/>
                </a:solidFill>
                <a:latin typeface="Trebuchet MS"/>
                <a:cs typeface="Trebuchet MS"/>
              </a:rPr>
              <a:t>Our</a:t>
            </a:r>
            <a:r>
              <a:rPr dirty="0" sz="2000" spc="-20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2000" spc="-10" b="1">
                <a:solidFill>
                  <a:srgbClr val="F0FBFF"/>
                </a:solidFill>
                <a:latin typeface="Trebuchet MS"/>
                <a:cs typeface="Trebuchet MS"/>
              </a:rPr>
              <a:t>Project</a:t>
            </a:r>
            <a:endParaRPr sz="2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510" cy="7124394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0" y="0"/>
            <a:ext cx="11430000" cy="7124700"/>
          </a:xfrm>
          <a:custGeom>
            <a:avLst/>
            <a:gdLst/>
            <a:ahLst/>
            <a:cxnLst/>
            <a:rect l="l" t="t" r="r" b="b"/>
            <a:pathLst>
              <a:path w="11430000" h="7124700">
                <a:moveTo>
                  <a:pt x="11430000" y="7124700"/>
                </a:moveTo>
                <a:lnTo>
                  <a:pt x="0" y="712470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712470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46" y="1571557"/>
            <a:ext cx="4800394" cy="4809918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3473" rIns="0" bIns="0" rtlCol="0" vert="horz">
            <a:spAutoFit/>
          </a:bodyPr>
          <a:lstStyle/>
          <a:p>
            <a:pPr marL="12065">
              <a:lnSpc>
                <a:spcPct val="100000"/>
              </a:lnSpc>
              <a:spcBef>
                <a:spcPts val="125"/>
              </a:spcBef>
            </a:pPr>
            <a:r>
              <a:rPr dirty="0"/>
              <a:t>Introduction</a:t>
            </a:r>
            <a:r>
              <a:rPr dirty="0" spc="-85"/>
              <a:t> </a:t>
            </a:r>
            <a:r>
              <a:rPr dirty="0"/>
              <a:t>Of</a:t>
            </a:r>
            <a:r>
              <a:rPr dirty="0" spc="-85"/>
              <a:t> </a:t>
            </a:r>
            <a:r>
              <a:rPr dirty="0" spc="-35"/>
              <a:t>The</a:t>
            </a:r>
            <a:r>
              <a:rPr dirty="0" spc="-85"/>
              <a:t> </a:t>
            </a:r>
            <a:r>
              <a:rPr dirty="0" spc="-25"/>
              <a:t>Project</a:t>
            </a:r>
            <a:r>
              <a:rPr dirty="0" spc="-85"/>
              <a:t> </a:t>
            </a:r>
            <a:r>
              <a:rPr dirty="0" spc="-50"/>
              <a:t>:</a:t>
            </a:r>
          </a:p>
        </p:txBody>
      </p:sp>
      <p:sp>
        <p:nvSpPr>
          <p:cNvPr id="6" name="object 6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33300"/>
              </a:lnSpc>
              <a:spcBef>
                <a:spcPts val="95"/>
              </a:spcBef>
            </a:pPr>
            <a:r>
              <a:rPr dirty="0"/>
              <a:t>Policy</a:t>
            </a:r>
            <a:r>
              <a:rPr dirty="0" spc="-85"/>
              <a:t> </a:t>
            </a:r>
            <a:r>
              <a:rPr dirty="0"/>
              <a:t>Navigation</a:t>
            </a:r>
            <a:r>
              <a:rPr dirty="0" spc="-85"/>
              <a:t> </a:t>
            </a:r>
            <a:r>
              <a:rPr dirty="0"/>
              <a:t>is</a:t>
            </a:r>
            <a:r>
              <a:rPr dirty="0" spc="-85"/>
              <a:t> </a:t>
            </a:r>
            <a:r>
              <a:rPr dirty="0" spc="-30"/>
              <a:t>an</a:t>
            </a:r>
            <a:r>
              <a:rPr dirty="0" spc="-85"/>
              <a:t> </a:t>
            </a:r>
            <a:r>
              <a:rPr dirty="0" spc="-45"/>
              <a:t>AI-</a:t>
            </a:r>
            <a:r>
              <a:rPr dirty="0"/>
              <a:t>powered</a:t>
            </a:r>
            <a:r>
              <a:rPr dirty="0" spc="-85"/>
              <a:t> </a:t>
            </a:r>
            <a:r>
              <a:rPr dirty="0"/>
              <a:t>platform</a:t>
            </a:r>
            <a:r>
              <a:rPr dirty="0" spc="-80"/>
              <a:t> </a:t>
            </a:r>
            <a:r>
              <a:rPr dirty="0"/>
              <a:t>designed</a:t>
            </a:r>
            <a:r>
              <a:rPr dirty="0" spc="-85"/>
              <a:t> </a:t>
            </a:r>
            <a:r>
              <a:rPr dirty="0" spc="-25"/>
              <a:t>to </a:t>
            </a:r>
            <a:r>
              <a:rPr dirty="0"/>
              <a:t>transform</a:t>
            </a:r>
            <a:r>
              <a:rPr dirty="0" spc="-40"/>
              <a:t> </a:t>
            </a:r>
            <a:r>
              <a:rPr dirty="0"/>
              <a:t>complex</a:t>
            </a:r>
            <a:r>
              <a:rPr dirty="0" spc="-35"/>
              <a:t> </a:t>
            </a:r>
            <a:r>
              <a:rPr dirty="0"/>
              <a:t>public</a:t>
            </a:r>
            <a:r>
              <a:rPr dirty="0" spc="-35"/>
              <a:t> </a:t>
            </a:r>
            <a:r>
              <a:rPr dirty="0"/>
              <a:t>policy</a:t>
            </a:r>
            <a:r>
              <a:rPr dirty="0" spc="-40"/>
              <a:t> </a:t>
            </a:r>
            <a:r>
              <a:rPr dirty="0"/>
              <a:t>documents</a:t>
            </a:r>
            <a:r>
              <a:rPr dirty="0" spc="-35"/>
              <a:t> </a:t>
            </a:r>
            <a:r>
              <a:rPr dirty="0" spc="-20"/>
              <a:t>into </a:t>
            </a:r>
            <a:r>
              <a:rPr dirty="0"/>
              <a:t>accessible,</a:t>
            </a:r>
            <a:r>
              <a:rPr dirty="0" spc="-15"/>
              <a:t> </a:t>
            </a:r>
            <a:r>
              <a:rPr dirty="0"/>
              <a:t>interactive,</a:t>
            </a:r>
            <a:r>
              <a:rPr dirty="0" spc="-10"/>
              <a:t> </a:t>
            </a:r>
            <a:r>
              <a:rPr dirty="0" spc="-25"/>
              <a:t>and</a:t>
            </a:r>
            <a:r>
              <a:rPr dirty="0" spc="-10"/>
              <a:t> </a:t>
            </a:r>
            <a:r>
              <a:rPr dirty="0"/>
              <a:t>user-friendly</a:t>
            </a:r>
            <a:r>
              <a:rPr dirty="0" spc="-10"/>
              <a:t> </a:t>
            </a:r>
            <a:r>
              <a:rPr dirty="0"/>
              <a:t>information.</a:t>
            </a:r>
            <a:r>
              <a:rPr dirty="0" spc="-10"/>
              <a:t> </a:t>
            </a:r>
            <a:r>
              <a:rPr dirty="0" spc="-25"/>
              <a:t>By </a:t>
            </a:r>
            <a:r>
              <a:rPr dirty="0" spc="-10"/>
              <a:t>leveraging</a:t>
            </a:r>
            <a:r>
              <a:rPr dirty="0" spc="-85"/>
              <a:t> </a:t>
            </a:r>
            <a:r>
              <a:rPr dirty="0"/>
              <a:t>advanced</a:t>
            </a:r>
            <a:r>
              <a:rPr dirty="0" spc="-75"/>
              <a:t> </a:t>
            </a:r>
            <a:r>
              <a:rPr dirty="0"/>
              <a:t>technologies</a:t>
            </a:r>
            <a:r>
              <a:rPr dirty="0" spc="-70"/>
              <a:t> </a:t>
            </a:r>
            <a:r>
              <a:rPr dirty="0"/>
              <a:t>like</a:t>
            </a:r>
            <a:r>
              <a:rPr dirty="0" spc="-75"/>
              <a:t> </a:t>
            </a:r>
            <a:r>
              <a:rPr dirty="0"/>
              <a:t>Optical</a:t>
            </a:r>
            <a:r>
              <a:rPr dirty="0" spc="-70"/>
              <a:t> </a:t>
            </a:r>
            <a:r>
              <a:rPr dirty="0" spc="-10"/>
              <a:t>Character </a:t>
            </a:r>
            <a:r>
              <a:rPr dirty="0"/>
              <a:t>Recognition</a:t>
            </a:r>
            <a:r>
              <a:rPr dirty="0" spc="-105"/>
              <a:t> (OCR)</a:t>
            </a:r>
            <a:r>
              <a:rPr dirty="0" spc="-100"/>
              <a:t> </a:t>
            </a:r>
            <a:r>
              <a:rPr dirty="0" spc="-25"/>
              <a:t>and</a:t>
            </a:r>
            <a:r>
              <a:rPr dirty="0" spc="-100"/>
              <a:t> </a:t>
            </a:r>
            <a:r>
              <a:rPr dirty="0"/>
              <a:t>Natural</a:t>
            </a:r>
            <a:r>
              <a:rPr dirty="0" spc="-100"/>
              <a:t> </a:t>
            </a:r>
            <a:r>
              <a:rPr dirty="0"/>
              <a:t>Language</a:t>
            </a:r>
            <a:r>
              <a:rPr dirty="0" spc="-105"/>
              <a:t> </a:t>
            </a:r>
            <a:r>
              <a:rPr dirty="0" spc="-10"/>
              <a:t>Processing </a:t>
            </a:r>
            <a:r>
              <a:rPr dirty="0" spc="-45"/>
              <a:t>(NLP),</a:t>
            </a:r>
            <a:r>
              <a:rPr dirty="0" spc="-60"/>
              <a:t> </a:t>
            </a:r>
            <a:r>
              <a:rPr dirty="0"/>
              <a:t>the</a:t>
            </a:r>
            <a:r>
              <a:rPr dirty="0" spc="-60"/>
              <a:t> </a:t>
            </a:r>
            <a:r>
              <a:rPr dirty="0"/>
              <a:t>system</a:t>
            </a:r>
            <a:r>
              <a:rPr dirty="0" spc="-60"/>
              <a:t> </a:t>
            </a:r>
            <a:r>
              <a:rPr dirty="0"/>
              <a:t>enables</a:t>
            </a:r>
            <a:r>
              <a:rPr dirty="0" spc="-60"/>
              <a:t> </a:t>
            </a:r>
            <a:r>
              <a:rPr dirty="0"/>
              <a:t>users</a:t>
            </a:r>
            <a:r>
              <a:rPr dirty="0" spc="-60"/>
              <a:t> </a:t>
            </a:r>
            <a:r>
              <a:rPr dirty="0"/>
              <a:t>to</a:t>
            </a:r>
            <a:r>
              <a:rPr dirty="0" spc="-60"/>
              <a:t> </a:t>
            </a:r>
            <a:r>
              <a:rPr dirty="0"/>
              <a:t>effortlessly</a:t>
            </a:r>
            <a:r>
              <a:rPr dirty="0" spc="-55"/>
              <a:t> </a:t>
            </a:r>
            <a:r>
              <a:rPr dirty="0" spc="-10"/>
              <a:t>search, </a:t>
            </a:r>
            <a:r>
              <a:rPr dirty="0"/>
              <a:t>summarize,</a:t>
            </a:r>
            <a:r>
              <a:rPr dirty="0" spc="-114"/>
              <a:t> </a:t>
            </a:r>
            <a:r>
              <a:rPr dirty="0" spc="-25"/>
              <a:t>and</a:t>
            </a:r>
            <a:r>
              <a:rPr dirty="0" spc="-114"/>
              <a:t> </a:t>
            </a:r>
            <a:r>
              <a:rPr dirty="0"/>
              <a:t>ask</a:t>
            </a:r>
            <a:r>
              <a:rPr dirty="0" spc="-114"/>
              <a:t> </a:t>
            </a:r>
            <a:r>
              <a:rPr dirty="0"/>
              <a:t>questions</a:t>
            </a:r>
            <a:r>
              <a:rPr dirty="0" spc="-114"/>
              <a:t> </a:t>
            </a:r>
            <a:r>
              <a:rPr dirty="0"/>
              <a:t>about</a:t>
            </a:r>
            <a:r>
              <a:rPr dirty="0" spc="-114"/>
              <a:t> </a:t>
            </a:r>
            <a:r>
              <a:rPr dirty="0" spc="-10"/>
              <a:t>lengthy</a:t>
            </a:r>
            <a:r>
              <a:rPr dirty="0" spc="-114"/>
              <a:t> </a:t>
            </a:r>
            <a:r>
              <a:rPr dirty="0" spc="-10"/>
              <a:t>policy documents.</a:t>
            </a:r>
          </a:p>
          <a:p>
            <a:pPr marL="12700">
              <a:lnSpc>
                <a:spcPct val="100000"/>
              </a:lnSpc>
              <a:spcBef>
                <a:spcPts val="1275"/>
              </a:spcBef>
            </a:pPr>
            <a:r>
              <a:rPr dirty="0" spc="-10"/>
              <a:t>We</a:t>
            </a:r>
            <a:r>
              <a:rPr dirty="0" spc="-105"/>
              <a:t> </a:t>
            </a:r>
            <a:r>
              <a:rPr dirty="0" spc="-10"/>
              <a:t>need</a:t>
            </a:r>
            <a:r>
              <a:rPr dirty="0" spc="-100"/>
              <a:t> </a:t>
            </a:r>
            <a:r>
              <a:rPr dirty="0" spc="-30"/>
              <a:t>an</a:t>
            </a:r>
            <a:r>
              <a:rPr dirty="0" spc="-105"/>
              <a:t> </a:t>
            </a:r>
            <a:r>
              <a:rPr dirty="0"/>
              <a:t>intelligent</a:t>
            </a:r>
            <a:r>
              <a:rPr dirty="0" spc="-100"/>
              <a:t> </a:t>
            </a:r>
            <a:r>
              <a:rPr dirty="0"/>
              <a:t>system</a:t>
            </a:r>
            <a:r>
              <a:rPr dirty="0" spc="-100"/>
              <a:t> </a:t>
            </a:r>
            <a:r>
              <a:rPr dirty="0"/>
              <a:t>that</a:t>
            </a:r>
            <a:r>
              <a:rPr dirty="0" spc="-105"/>
              <a:t> </a:t>
            </a:r>
            <a:r>
              <a:rPr dirty="0"/>
              <a:t>makes</a:t>
            </a:r>
            <a:r>
              <a:rPr dirty="0" spc="-100"/>
              <a:t> </a:t>
            </a:r>
            <a:r>
              <a:rPr dirty="0" spc="-10"/>
              <a:t>policies</a:t>
            </a:r>
          </a:p>
          <a:p>
            <a:pPr marL="12700">
              <a:lnSpc>
                <a:spcPct val="100000"/>
              </a:lnSpc>
              <a:spcBef>
                <a:spcPts val="525"/>
              </a:spcBef>
            </a:pPr>
            <a:r>
              <a:rPr dirty="0" spc="-90" b="1">
                <a:latin typeface="Tahoma"/>
                <a:cs typeface="Tahoma"/>
              </a:rPr>
              <a:t>readable,</a:t>
            </a:r>
            <a:r>
              <a:rPr dirty="0" spc="-85" b="1">
                <a:latin typeface="Tahoma"/>
                <a:cs typeface="Tahoma"/>
              </a:rPr>
              <a:t> </a:t>
            </a:r>
            <a:r>
              <a:rPr dirty="0" spc="-80" b="1">
                <a:latin typeface="Tahoma"/>
                <a:cs typeface="Tahoma"/>
              </a:rPr>
              <a:t>searchable,</a:t>
            </a:r>
            <a:r>
              <a:rPr dirty="0" spc="-85" b="1">
                <a:latin typeface="Tahoma"/>
                <a:cs typeface="Tahoma"/>
              </a:rPr>
              <a:t> </a:t>
            </a:r>
            <a:r>
              <a:rPr dirty="0" spc="-120" b="1">
                <a:latin typeface="Tahoma"/>
                <a:cs typeface="Tahoma"/>
              </a:rPr>
              <a:t>and</a:t>
            </a:r>
            <a:r>
              <a:rPr dirty="0" spc="-85" b="1">
                <a:latin typeface="Tahoma"/>
                <a:cs typeface="Tahoma"/>
              </a:rPr>
              <a:t> </a:t>
            </a:r>
            <a:r>
              <a:rPr dirty="0" spc="-95" b="1">
                <a:latin typeface="Tahoma"/>
                <a:cs typeface="Tahoma"/>
              </a:rPr>
              <a:t>truly</a:t>
            </a:r>
            <a:r>
              <a:rPr dirty="0" spc="-85" b="1">
                <a:latin typeface="Tahoma"/>
                <a:cs typeface="Tahoma"/>
              </a:rPr>
              <a:t> </a:t>
            </a:r>
            <a:r>
              <a:rPr dirty="0" spc="-10" b="1">
                <a:latin typeface="Tahoma"/>
                <a:cs typeface="Tahoma"/>
              </a:rPr>
              <a:t>interactive</a:t>
            </a:r>
            <a:r>
              <a:rPr dirty="0" spc="-10"/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458" cy="6438595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-17" y="-61"/>
            <a:ext cx="11426825" cy="6435725"/>
          </a:xfrm>
          <a:custGeom>
            <a:avLst/>
            <a:gdLst/>
            <a:ahLst/>
            <a:cxnLst/>
            <a:rect l="l" t="t" r="r" b="b"/>
            <a:pathLst>
              <a:path w="11426825" h="6435725">
                <a:moveTo>
                  <a:pt x="11426284" y="6435481"/>
                </a:moveTo>
                <a:lnTo>
                  <a:pt x="0" y="6435481"/>
                </a:lnTo>
                <a:lnTo>
                  <a:pt x="0" y="0"/>
                </a:lnTo>
                <a:lnTo>
                  <a:pt x="11426284" y="0"/>
                </a:lnTo>
                <a:lnTo>
                  <a:pt x="11426284" y="6435481"/>
                </a:lnTo>
                <a:close/>
              </a:path>
            </a:pathLst>
          </a:custGeom>
          <a:solidFill>
            <a:srgbClr val="09081B">
              <a:alpha val="75000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 descr=""/>
          <p:cNvGrpSpPr/>
          <p:nvPr/>
        </p:nvGrpSpPr>
        <p:grpSpPr>
          <a:xfrm>
            <a:off x="675911" y="1684841"/>
            <a:ext cx="3228340" cy="2809240"/>
            <a:chOff x="675911" y="1684841"/>
            <a:chExt cx="3228340" cy="2809240"/>
          </a:xfrm>
        </p:grpSpPr>
        <p:sp>
          <p:nvSpPr>
            <p:cNvPr id="5" name="object 5" descr=""/>
            <p:cNvSpPr/>
            <p:nvPr/>
          </p:nvSpPr>
          <p:spPr>
            <a:xfrm>
              <a:off x="685432" y="1694361"/>
              <a:ext cx="3209290" cy="2790190"/>
            </a:xfrm>
            <a:custGeom>
              <a:avLst/>
              <a:gdLst/>
              <a:ahLst/>
              <a:cxnLst/>
              <a:rect l="l" t="t" r="r" b="b"/>
              <a:pathLst>
                <a:path w="3209290" h="2790190">
                  <a:moveTo>
                    <a:pt x="2985180" y="2789724"/>
                  </a:moveTo>
                  <a:lnTo>
                    <a:pt x="223955" y="2789724"/>
                  </a:lnTo>
                  <a:lnTo>
                    <a:pt x="216464" y="2789343"/>
                  </a:lnTo>
                  <a:lnTo>
                    <a:pt x="171648" y="2781981"/>
                  </a:lnTo>
                  <a:lnTo>
                    <a:pt x="129117" y="2765987"/>
                  </a:lnTo>
                  <a:lnTo>
                    <a:pt x="90521" y="2741997"/>
                  </a:lnTo>
                  <a:lnTo>
                    <a:pt x="57385" y="2711025"/>
                  </a:lnTo>
                  <a:lnTo>
                    <a:pt x="34659" y="2680434"/>
                  </a:lnTo>
                  <a:lnTo>
                    <a:pt x="14600" y="2639689"/>
                  </a:lnTo>
                  <a:lnTo>
                    <a:pt x="3046" y="2595771"/>
                  </a:lnTo>
                  <a:lnTo>
                    <a:pt x="0" y="2565688"/>
                  </a:lnTo>
                  <a:lnTo>
                    <a:pt x="126" y="2558072"/>
                  </a:lnTo>
                  <a:lnTo>
                    <a:pt x="126" y="223908"/>
                  </a:lnTo>
                  <a:lnTo>
                    <a:pt x="5966" y="178847"/>
                  </a:lnTo>
                  <a:lnTo>
                    <a:pt x="20567" y="135944"/>
                  </a:lnTo>
                  <a:lnTo>
                    <a:pt x="43292" y="96722"/>
                  </a:lnTo>
                  <a:lnTo>
                    <a:pt x="73255" y="62323"/>
                  </a:lnTo>
                  <a:lnTo>
                    <a:pt x="109438" y="34652"/>
                  </a:lnTo>
                  <a:lnTo>
                    <a:pt x="150065" y="14596"/>
                  </a:lnTo>
                  <a:lnTo>
                    <a:pt x="193992" y="3046"/>
                  </a:lnTo>
                  <a:lnTo>
                    <a:pt x="224082" y="0"/>
                  </a:lnTo>
                  <a:lnTo>
                    <a:pt x="2985180" y="0"/>
                  </a:lnTo>
                  <a:lnTo>
                    <a:pt x="3030250" y="5838"/>
                  </a:lnTo>
                  <a:lnTo>
                    <a:pt x="3073162" y="20436"/>
                  </a:lnTo>
                  <a:lnTo>
                    <a:pt x="3112392" y="43157"/>
                  </a:lnTo>
                  <a:lnTo>
                    <a:pt x="3146797" y="73113"/>
                  </a:lnTo>
                  <a:lnTo>
                    <a:pt x="3174475" y="109288"/>
                  </a:lnTo>
                  <a:lnTo>
                    <a:pt x="3194534" y="149907"/>
                  </a:lnTo>
                  <a:lnTo>
                    <a:pt x="3206087" y="193826"/>
                  </a:lnTo>
                  <a:lnTo>
                    <a:pt x="3209135" y="223909"/>
                  </a:lnTo>
                  <a:lnTo>
                    <a:pt x="3209135" y="2565688"/>
                  </a:lnTo>
                  <a:lnTo>
                    <a:pt x="3203294" y="2610749"/>
                  </a:lnTo>
                  <a:lnTo>
                    <a:pt x="3188694" y="2653652"/>
                  </a:lnTo>
                  <a:lnTo>
                    <a:pt x="3165968" y="2693128"/>
                  </a:lnTo>
                  <a:lnTo>
                    <a:pt x="3136006" y="2727399"/>
                  </a:lnTo>
                  <a:lnTo>
                    <a:pt x="3099823" y="2755071"/>
                  </a:lnTo>
                  <a:lnTo>
                    <a:pt x="3052087" y="2777538"/>
                  </a:lnTo>
                  <a:lnTo>
                    <a:pt x="2992797" y="2789343"/>
                  </a:lnTo>
                  <a:lnTo>
                    <a:pt x="2985180" y="2789724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685432" y="1694361"/>
              <a:ext cx="3209290" cy="2790190"/>
            </a:xfrm>
            <a:custGeom>
              <a:avLst/>
              <a:gdLst/>
              <a:ahLst/>
              <a:cxnLst/>
              <a:rect l="l" t="t" r="r" b="b"/>
              <a:pathLst>
                <a:path w="3209290" h="2790190">
                  <a:moveTo>
                    <a:pt x="126" y="2558072"/>
                  </a:moveTo>
                  <a:lnTo>
                    <a:pt x="126" y="231524"/>
                  </a:lnTo>
                  <a:lnTo>
                    <a:pt x="126" y="223908"/>
                  </a:lnTo>
                  <a:lnTo>
                    <a:pt x="507" y="216419"/>
                  </a:lnTo>
                  <a:lnTo>
                    <a:pt x="7871" y="171612"/>
                  </a:lnTo>
                  <a:lnTo>
                    <a:pt x="23741" y="129090"/>
                  </a:lnTo>
                  <a:lnTo>
                    <a:pt x="27422" y="122363"/>
                  </a:lnTo>
                  <a:lnTo>
                    <a:pt x="31104" y="115635"/>
                  </a:lnTo>
                  <a:lnTo>
                    <a:pt x="52687" y="84664"/>
                  </a:lnTo>
                  <a:lnTo>
                    <a:pt x="57512" y="78825"/>
                  </a:lnTo>
                  <a:lnTo>
                    <a:pt x="62590" y="73240"/>
                  </a:lnTo>
                  <a:lnTo>
                    <a:pt x="67922" y="67781"/>
                  </a:lnTo>
                  <a:lnTo>
                    <a:pt x="73255" y="62323"/>
                  </a:lnTo>
                  <a:lnTo>
                    <a:pt x="78841" y="57373"/>
                  </a:lnTo>
                  <a:lnTo>
                    <a:pt x="84808" y="52550"/>
                  </a:lnTo>
                  <a:lnTo>
                    <a:pt x="90775" y="47726"/>
                  </a:lnTo>
                  <a:lnTo>
                    <a:pt x="96742" y="43284"/>
                  </a:lnTo>
                  <a:lnTo>
                    <a:pt x="103090" y="38968"/>
                  </a:lnTo>
                  <a:lnTo>
                    <a:pt x="109438" y="34652"/>
                  </a:lnTo>
                  <a:lnTo>
                    <a:pt x="143082" y="17516"/>
                  </a:lnTo>
                  <a:lnTo>
                    <a:pt x="150065" y="14596"/>
                  </a:lnTo>
                  <a:lnTo>
                    <a:pt x="193992" y="3046"/>
                  </a:lnTo>
                  <a:lnTo>
                    <a:pt x="208973" y="1142"/>
                  </a:lnTo>
                  <a:lnTo>
                    <a:pt x="216464" y="380"/>
                  </a:lnTo>
                  <a:lnTo>
                    <a:pt x="224082" y="0"/>
                  </a:lnTo>
                  <a:lnTo>
                    <a:pt x="231699" y="0"/>
                  </a:lnTo>
                  <a:lnTo>
                    <a:pt x="2977562" y="0"/>
                  </a:lnTo>
                  <a:lnTo>
                    <a:pt x="2985180" y="0"/>
                  </a:lnTo>
                  <a:lnTo>
                    <a:pt x="2992670" y="380"/>
                  </a:lnTo>
                  <a:lnTo>
                    <a:pt x="3000288" y="1142"/>
                  </a:lnTo>
                  <a:lnTo>
                    <a:pt x="3007905" y="1903"/>
                  </a:lnTo>
                  <a:lnTo>
                    <a:pt x="3052213" y="12058"/>
                  </a:lnTo>
                  <a:lnTo>
                    <a:pt x="3086746" y="27290"/>
                  </a:lnTo>
                  <a:lnTo>
                    <a:pt x="3093475" y="30971"/>
                  </a:lnTo>
                  <a:lnTo>
                    <a:pt x="3099950" y="34779"/>
                  </a:lnTo>
                  <a:lnTo>
                    <a:pt x="3106171" y="38968"/>
                  </a:lnTo>
                  <a:lnTo>
                    <a:pt x="3112392" y="43157"/>
                  </a:lnTo>
                  <a:lnTo>
                    <a:pt x="3141338" y="67781"/>
                  </a:lnTo>
                  <a:lnTo>
                    <a:pt x="3146797" y="73113"/>
                  </a:lnTo>
                  <a:lnTo>
                    <a:pt x="3151749" y="78698"/>
                  </a:lnTo>
                  <a:lnTo>
                    <a:pt x="3156573" y="84664"/>
                  </a:lnTo>
                  <a:lnTo>
                    <a:pt x="3161398" y="90629"/>
                  </a:lnTo>
                  <a:lnTo>
                    <a:pt x="3165842" y="96595"/>
                  </a:lnTo>
                  <a:lnTo>
                    <a:pt x="3170158" y="102942"/>
                  </a:lnTo>
                  <a:lnTo>
                    <a:pt x="3174475" y="109288"/>
                  </a:lnTo>
                  <a:lnTo>
                    <a:pt x="3191614" y="142926"/>
                  </a:lnTo>
                  <a:lnTo>
                    <a:pt x="3194534" y="149907"/>
                  </a:lnTo>
                  <a:lnTo>
                    <a:pt x="3204691" y="186336"/>
                  </a:lnTo>
                  <a:lnTo>
                    <a:pt x="3206087" y="193826"/>
                  </a:lnTo>
                  <a:lnTo>
                    <a:pt x="3207230" y="201314"/>
                  </a:lnTo>
                  <a:lnTo>
                    <a:pt x="3207992" y="208804"/>
                  </a:lnTo>
                  <a:lnTo>
                    <a:pt x="3208754" y="216293"/>
                  </a:lnTo>
                  <a:lnTo>
                    <a:pt x="3209135" y="223909"/>
                  </a:lnTo>
                  <a:lnTo>
                    <a:pt x="3209135" y="231524"/>
                  </a:lnTo>
                  <a:lnTo>
                    <a:pt x="3209135" y="2558072"/>
                  </a:lnTo>
                  <a:lnTo>
                    <a:pt x="3209135" y="2565688"/>
                  </a:lnTo>
                  <a:lnTo>
                    <a:pt x="3208754" y="2573177"/>
                  </a:lnTo>
                  <a:lnTo>
                    <a:pt x="3207992" y="2580793"/>
                  </a:lnTo>
                  <a:lnTo>
                    <a:pt x="3207230" y="2588409"/>
                  </a:lnTo>
                  <a:lnTo>
                    <a:pt x="3206088" y="2595771"/>
                  </a:lnTo>
                  <a:lnTo>
                    <a:pt x="3204691" y="2603260"/>
                  </a:lnTo>
                  <a:lnTo>
                    <a:pt x="3203294" y="2610749"/>
                  </a:lnTo>
                  <a:lnTo>
                    <a:pt x="3191614" y="2646670"/>
                  </a:lnTo>
                  <a:lnTo>
                    <a:pt x="3188694" y="2653652"/>
                  </a:lnTo>
                  <a:lnTo>
                    <a:pt x="3170158" y="2686781"/>
                  </a:lnTo>
                  <a:lnTo>
                    <a:pt x="3165968" y="2693128"/>
                  </a:lnTo>
                  <a:lnTo>
                    <a:pt x="3161398" y="2699221"/>
                  </a:lnTo>
                  <a:lnTo>
                    <a:pt x="3156573" y="2705059"/>
                  </a:lnTo>
                  <a:lnTo>
                    <a:pt x="3151749" y="2710898"/>
                  </a:lnTo>
                  <a:lnTo>
                    <a:pt x="3146671" y="2716483"/>
                  </a:lnTo>
                  <a:lnTo>
                    <a:pt x="3141338" y="2721941"/>
                  </a:lnTo>
                  <a:lnTo>
                    <a:pt x="3136006" y="2727399"/>
                  </a:lnTo>
                  <a:lnTo>
                    <a:pt x="3130420" y="2732350"/>
                  </a:lnTo>
                  <a:lnTo>
                    <a:pt x="3124453" y="2737173"/>
                  </a:lnTo>
                  <a:lnTo>
                    <a:pt x="3118486" y="2741997"/>
                  </a:lnTo>
                  <a:lnTo>
                    <a:pt x="3112519" y="2746440"/>
                  </a:lnTo>
                  <a:lnTo>
                    <a:pt x="3106171" y="2750755"/>
                  </a:lnTo>
                  <a:lnTo>
                    <a:pt x="3099823" y="2755071"/>
                  </a:lnTo>
                  <a:lnTo>
                    <a:pt x="3066179" y="2772080"/>
                  </a:lnTo>
                  <a:lnTo>
                    <a:pt x="3059196" y="2774873"/>
                  </a:lnTo>
                  <a:lnTo>
                    <a:pt x="3022759" y="2785281"/>
                  </a:lnTo>
                  <a:lnTo>
                    <a:pt x="3015269" y="2786804"/>
                  </a:lnTo>
                  <a:lnTo>
                    <a:pt x="3007778" y="2787820"/>
                  </a:lnTo>
                  <a:lnTo>
                    <a:pt x="3000288" y="2788582"/>
                  </a:lnTo>
                  <a:lnTo>
                    <a:pt x="2992797" y="2789343"/>
                  </a:lnTo>
                  <a:lnTo>
                    <a:pt x="2985180" y="2789724"/>
                  </a:lnTo>
                  <a:lnTo>
                    <a:pt x="2977562" y="2789724"/>
                  </a:lnTo>
                  <a:lnTo>
                    <a:pt x="231572" y="2789724"/>
                  </a:lnTo>
                  <a:lnTo>
                    <a:pt x="223955" y="2789724"/>
                  </a:lnTo>
                  <a:lnTo>
                    <a:pt x="216464" y="2789343"/>
                  </a:lnTo>
                  <a:lnTo>
                    <a:pt x="208847" y="2788582"/>
                  </a:lnTo>
                  <a:lnTo>
                    <a:pt x="201229" y="2787820"/>
                  </a:lnTo>
                  <a:lnTo>
                    <a:pt x="193865" y="2786678"/>
                  </a:lnTo>
                  <a:lnTo>
                    <a:pt x="186375" y="2785281"/>
                  </a:lnTo>
                  <a:lnTo>
                    <a:pt x="178884" y="2783885"/>
                  </a:lnTo>
                  <a:lnTo>
                    <a:pt x="171648" y="2781981"/>
                  </a:lnTo>
                  <a:lnTo>
                    <a:pt x="164284" y="2779696"/>
                  </a:lnTo>
                  <a:lnTo>
                    <a:pt x="156921" y="2777412"/>
                  </a:lnTo>
                  <a:lnTo>
                    <a:pt x="149938" y="2774873"/>
                  </a:lnTo>
                  <a:lnTo>
                    <a:pt x="142955" y="2772080"/>
                  </a:lnTo>
                  <a:lnTo>
                    <a:pt x="135972" y="2769288"/>
                  </a:lnTo>
                  <a:lnTo>
                    <a:pt x="102963" y="2750755"/>
                  </a:lnTo>
                  <a:lnTo>
                    <a:pt x="96742" y="2746566"/>
                  </a:lnTo>
                  <a:lnTo>
                    <a:pt x="90521" y="2741997"/>
                  </a:lnTo>
                  <a:lnTo>
                    <a:pt x="84681" y="2737173"/>
                  </a:lnTo>
                  <a:lnTo>
                    <a:pt x="78841" y="2732350"/>
                  </a:lnTo>
                  <a:lnTo>
                    <a:pt x="73255" y="2727273"/>
                  </a:lnTo>
                  <a:lnTo>
                    <a:pt x="67795" y="2721941"/>
                  </a:lnTo>
                  <a:lnTo>
                    <a:pt x="62336" y="2716610"/>
                  </a:lnTo>
                  <a:lnTo>
                    <a:pt x="34659" y="2680434"/>
                  </a:lnTo>
                  <a:lnTo>
                    <a:pt x="27296" y="2667233"/>
                  </a:lnTo>
                  <a:lnTo>
                    <a:pt x="23741" y="2660506"/>
                  </a:lnTo>
                  <a:lnTo>
                    <a:pt x="20440" y="2653652"/>
                  </a:lnTo>
                  <a:lnTo>
                    <a:pt x="17520" y="2646670"/>
                  </a:lnTo>
                  <a:lnTo>
                    <a:pt x="14600" y="2639689"/>
                  </a:lnTo>
                  <a:lnTo>
                    <a:pt x="3046" y="2595771"/>
                  </a:lnTo>
                  <a:lnTo>
                    <a:pt x="0" y="2565688"/>
                  </a:lnTo>
                  <a:lnTo>
                    <a:pt x="0" y="2558072"/>
                  </a:lnTo>
                  <a:close/>
                </a:path>
              </a:pathLst>
            </a:custGeom>
            <a:ln w="19041">
              <a:solidFill>
                <a:srgbClr val="16FFBA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885392" y="1894280"/>
              <a:ext cx="581025" cy="581025"/>
            </a:xfrm>
            <a:custGeom>
              <a:avLst/>
              <a:gdLst/>
              <a:ahLst/>
              <a:cxnLst/>
              <a:rect l="l" t="t" r="r" b="b"/>
              <a:pathLst>
                <a:path w="581025" h="581025">
                  <a:moveTo>
                    <a:pt x="290481" y="580716"/>
                  </a:moveTo>
                  <a:lnTo>
                    <a:pt x="247902" y="577606"/>
                  </a:lnTo>
                  <a:lnTo>
                    <a:pt x="206181" y="568276"/>
                  </a:lnTo>
                  <a:lnTo>
                    <a:pt x="166363" y="552822"/>
                  </a:lnTo>
                  <a:lnTo>
                    <a:pt x="129117" y="531847"/>
                  </a:lnTo>
                  <a:lnTo>
                    <a:pt x="95488" y="505492"/>
                  </a:lnTo>
                  <a:lnTo>
                    <a:pt x="66018" y="474600"/>
                  </a:lnTo>
                  <a:lnTo>
                    <a:pt x="41372" y="439741"/>
                  </a:lnTo>
                  <a:lnTo>
                    <a:pt x="22217" y="401487"/>
                  </a:lnTo>
                  <a:lnTo>
                    <a:pt x="8744" y="361011"/>
                  </a:lnTo>
                  <a:lnTo>
                    <a:pt x="1396" y="318854"/>
                  </a:lnTo>
                  <a:lnTo>
                    <a:pt x="0" y="290421"/>
                  </a:lnTo>
                  <a:lnTo>
                    <a:pt x="365" y="276157"/>
                  </a:lnTo>
                  <a:lnTo>
                    <a:pt x="5586" y="233809"/>
                  </a:lnTo>
                  <a:lnTo>
                    <a:pt x="17060" y="192604"/>
                  </a:lnTo>
                  <a:lnTo>
                    <a:pt x="34405" y="153588"/>
                  </a:lnTo>
                  <a:lnTo>
                    <a:pt x="57179" y="117428"/>
                  </a:lnTo>
                  <a:lnTo>
                    <a:pt x="85189" y="85171"/>
                  </a:lnTo>
                  <a:lnTo>
                    <a:pt x="117500" y="57214"/>
                  </a:lnTo>
                  <a:lnTo>
                    <a:pt x="153620" y="34398"/>
                  </a:lnTo>
                  <a:lnTo>
                    <a:pt x="192691" y="17056"/>
                  </a:lnTo>
                  <a:lnTo>
                    <a:pt x="233858" y="5585"/>
                  </a:lnTo>
                  <a:lnTo>
                    <a:pt x="276262" y="364"/>
                  </a:lnTo>
                  <a:lnTo>
                    <a:pt x="290481" y="0"/>
                  </a:lnTo>
                  <a:lnTo>
                    <a:pt x="304748" y="364"/>
                  </a:lnTo>
                  <a:lnTo>
                    <a:pt x="347105" y="5585"/>
                  </a:lnTo>
                  <a:lnTo>
                    <a:pt x="388319" y="17056"/>
                  </a:lnTo>
                  <a:lnTo>
                    <a:pt x="427343" y="34398"/>
                  </a:lnTo>
                  <a:lnTo>
                    <a:pt x="463510" y="57167"/>
                  </a:lnTo>
                  <a:lnTo>
                    <a:pt x="495774" y="85171"/>
                  </a:lnTo>
                  <a:lnTo>
                    <a:pt x="523736" y="117476"/>
                  </a:lnTo>
                  <a:lnTo>
                    <a:pt x="546557" y="153588"/>
                  </a:lnTo>
                  <a:lnTo>
                    <a:pt x="563903" y="192651"/>
                  </a:lnTo>
                  <a:lnTo>
                    <a:pt x="575377" y="233809"/>
                  </a:lnTo>
                  <a:lnTo>
                    <a:pt x="580598" y="276157"/>
                  </a:lnTo>
                  <a:lnTo>
                    <a:pt x="580963" y="290421"/>
                  </a:lnTo>
                  <a:lnTo>
                    <a:pt x="580598" y="304685"/>
                  </a:lnTo>
                  <a:lnTo>
                    <a:pt x="575377" y="347033"/>
                  </a:lnTo>
                  <a:lnTo>
                    <a:pt x="563903" y="388238"/>
                  </a:lnTo>
                  <a:lnTo>
                    <a:pt x="546557" y="427254"/>
                  </a:lnTo>
                  <a:lnTo>
                    <a:pt x="523784" y="463414"/>
                  </a:lnTo>
                  <a:lnTo>
                    <a:pt x="495774" y="495671"/>
                  </a:lnTo>
                  <a:lnTo>
                    <a:pt x="463462" y="523628"/>
                  </a:lnTo>
                  <a:lnTo>
                    <a:pt x="427343" y="546444"/>
                  </a:lnTo>
                  <a:lnTo>
                    <a:pt x="388271" y="563786"/>
                  </a:lnTo>
                  <a:lnTo>
                    <a:pt x="347105" y="575131"/>
                  </a:lnTo>
                  <a:lnTo>
                    <a:pt x="304701" y="580351"/>
                  </a:lnTo>
                  <a:lnTo>
                    <a:pt x="290481" y="580716"/>
                  </a:lnTo>
                  <a:close/>
                </a:path>
              </a:pathLst>
            </a:custGeom>
            <a:solidFill>
              <a:srgbClr val="16FFB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41615" y="2052120"/>
              <a:ext cx="272453" cy="268463"/>
            </a:xfrm>
            <a:prstGeom prst="rect">
              <a:avLst/>
            </a:prstGeom>
          </p:spPr>
        </p:pic>
      </p:grpSp>
      <p:grpSp>
        <p:nvGrpSpPr>
          <p:cNvPr id="9" name="object 9" descr=""/>
          <p:cNvGrpSpPr/>
          <p:nvPr/>
        </p:nvGrpSpPr>
        <p:grpSpPr>
          <a:xfrm>
            <a:off x="4094148" y="1684841"/>
            <a:ext cx="3237865" cy="2809240"/>
            <a:chOff x="4094148" y="1684841"/>
            <a:chExt cx="3237865" cy="2809240"/>
          </a:xfrm>
        </p:grpSpPr>
        <p:sp>
          <p:nvSpPr>
            <p:cNvPr id="10" name="object 10" descr=""/>
            <p:cNvSpPr/>
            <p:nvPr/>
          </p:nvSpPr>
          <p:spPr>
            <a:xfrm>
              <a:off x="4103669" y="1694361"/>
              <a:ext cx="3218815" cy="2790190"/>
            </a:xfrm>
            <a:custGeom>
              <a:avLst/>
              <a:gdLst/>
              <a:ahLst/>
              <a:cxnLst/>
              <a:rect l="l" t="t" r="r" b="b"/>
              <a:pathLst>
                <a:path w="3218815" h="2790190">
                  <a:moveTo>
                    <a:pt x="2994828" y="2789724"/>
                  </a:moveTo>
                  <a:lnTo>
                    <a:pt x="224082" y="2789724"/>
                  </a:lnTo>
                  <a:lnTo>
                    <a:pt x="216591" y="2789343"/>
                  </a:lnTo>
                  <a:lnTo>
                    <a:pt x="171775" y="2781981"/>
                  </a:lnTo>
                  <a:lnTo>
                    <a:pt x="129244" y="2765987"/>
                  </a:lnTo>
                  <a:lnTo>
                    <a:pt x="90521" y="2741997"/>
                  </a:lnTo>
                  <a:lnTo>
                    <a:pt x="57385" y="2711025"/>
                  </a:lnTo>
                  <a:lnTo>
                    <a:pt x="34659" y="2680434"/>
                  </a:lnTo>
                  <a:lnTo>
                    <a:pt x="14600" y="2639689"/>
                  </a:lnTo>
                  <a:lnTo>
                    <a:pt x="3047" y="2595771"/>
                  </a:lnTo>
                  <a:lnTo>
                    <a:pt x="0" y="2565688"/>
                  </a:lnTo>
                  <a:lnTo>
                    <a:pt x="0" y="2558072"/>
                  </a:lnTo>
                  <a:lnTo>
                    <a:pt x="253" y="2558072"/>
                  </a:lnTo>
                  <a:lnTo>
                    <a:pt x="253" y="223908"/>
                  </a:lnTo>
                  <a:lnTo>
                    <a:pt x="6094" y="178847"/>
                  </a:lnTo>
                  <a:lnTo>
                    <a:pt x="20694" y="135944"/>
                  </a:lnTo>
                  <a:lnTo>
                    <a:pt x="43420" y="96722"/>
                  </a:lnTo>
                  <a:lnTo>
                    <a:pt x="73382" y="62323"/>
                  </a:lnTo>
                  <a:lnTo>
                    <a:pt x="109565" y="34652"/>
                  </a:lnTo>
                  <a:lnTo>
                    <a:pt x="150319" y="14596"/>
                  </a:lnTo>
                  <a:lnTo>
                    <a:pt x="194246" y="3046"/>
                  </a:lnTo>
                  <a:lnTo>
                    <a:pt x="224335" y="0"/>
                  </a:lnTo>
                  <a:lnTo>
                    <a:pt x="2994828" y="0"/>
                  </a:lnTo>
                  <a:lnTo>
                    <a:pt x="3039899" y="5838"/>
                  </a:lnTo>
                  <a:lnTo>
                    <a:pt x="3082811" y="20436"/>
                  </a:lnTo>
                  <a:lnTo>
                    <a:pt x="3122042" y="43157"/>
                  </a:lnTo>
                  <a:lnTo>
                    <a:pt x="3156447" y="73113"/>
                  </a:lnTo>
                  <a:lnTo>
                    <a:pt x="3184125" y="109288"/>
                  </a:lnTo>
                  <a:lnTo>
                    <a:pt x="3206596" y="157015"/>
                  </a:lnTo>
                  <a:lnTo>
                    <a:pt x="3216753" y="201314"/>
                  </a:lnTo>
                  <a:lnTo>
                    <a:pt x="3218657" y="223909"/>
                  </a:lnTo>
                  <a:lnTo>
                    <a:pt x="3218657" y="2565688"/>
                  </a:lnTo>
                  <a:lnTo>
                    <a:pt x="3212817" y="2610749"/>
                  </a:lnTo>
                  <a:lnTo>
                    <a:pt x="3198217" y="2653652"/>
                  </a:lnTo>
                  <a:lnTo>
                    <a:pt x="3175619" y="2693128"/>
                  </a:lnTo>
                  <a:lnTo>
                    <a:pt x="3145656" y="2727399"/>
                  </a:lnTo>
                  <a:lnTo>
                    <a:pt x="3109472" y="2755071"/>
                  </a:lnTo>
                  <a:lnTo>
                    <a:pt x="3061736" y="2777538"/>
                  </a:lnTo>
                  <a:lnTo>
                    <a:pt x="3002446" y="2789343"/>
                  </a:lnTo>
                  <a:lnTo>
                    <a:pt x="2994828" y="2789724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4103669" y="1694361"/>
              <a:ext cx="3218815" cy="2790190"/>
            </a:xfrm>
            <a:custGeom>
              <a:avLst/>
              <a:gdLst/>
              <a:ahLst/>
              <a:cxnLst/>
              <a:rect l="l" t="t" r="r" b="b"/>
              <a:pathLst>
                <a:path w="3218815" h="2790190">
                  <a:moveTo>
                    <a:pt x="253" y="2558072"/>
                  </a:moveTo>
                  <a:lnTo>
                    <a:pt x="253" y="231524"/>
                  </a:lnTo>
                  <a:lnTo>
                    <a:pt x="253" y="223908"/>
                  </a:lnTo>
                  <a:lnTo>
                    <a:pt x="634" y="216419"/>
                  </a:lnTo>
                  <a:lnTo>
                    <a:pt x="1396" y="208804"/>
                  </a:lnTo>
                  <a:lnTo>
                    <a:pt x="2158" y="201188"/>
                  </a:lnTo>
                  <a:lnTo>
                    <a:pt x="3300" y="193826"/>
                  </a:lnTo>
                  <a:lnTo>
                    <a:pt x="4697" y="186336"/>
                  </a:lnTo>
                  <a:lnTo>
                    <a:pt x="6094" y="178847"/>
                  </a:lnTo>
                  <a:lnTo>
                    <a:pt x="7998" y="171612"/>
                  </a:lnTo>
                  <a:lnTo>
                    <a:pt x="23868" y="129090"/>
                  </a:lnTo>
                  <a:lnTo>
                    <a:pt x="39230" y="102942"/>
                  </a:lnTo>
                  <a:lnTo>
                    <a:pt x="43420" y="96722"/>
                  </a:lnTo>
                  <a:lnTo>
                    <a:pt x="68050" y="67781"/>
                  </a:lnTo>
                  <a:lnTo>
                    <a:pt x="73382" y="62323"/>
                  </a:lnTo>
                  <a:lnTo>
                    <a:pt x="103217" y="38968"/>
                  </a:lnTo>
                  <a:lnTo>
                    <a:pt x="109565" y="34652"/>
                  </a:lnTo>
                  <a:lnTo>
                    <a:pt x="150319" y="14596"/>
                  </a:lnTo>
                  <a:lnTo>
                    <a:pt x="164665" y="9900"/>
                  </a:lnTo>
                  <a:lnTo>
                    <a:pt x="171902" y="7742"/>
                  </a:lnTo>
                  <a:lnTo>
                    <a:pt x="216718" y="380"/>
                  </a:lnTo>
                  <a:lnTo>
                    <a:pt x="224335" y="0"/>
                  </a:lnTo>
                  <a:lnTo>
                    <a:pt x="231953" y="0"/>
                  </a:lnTo>
                  <a:lnTo>
                    <a:pt x="2987211" y="0"/>
                  </a:lnTo>
                  <a:lnTo>
                    <a:pt x="2994828" y="0"/>
                  </a:lnTo>
                  <a:lnTo>
                    <a:pt x="3002319" y="380"/>
                  </a:lnTo>
                  <a:lnTo>
                    <a:pt x="3009937" y="1142"/>
                  </a:lnTo>
                  <a:lnTo>
                    <a:pt x="3017554" y="1903"/>
                  </a:lnTo>
                  <a:lnTo>
                    <a:pt x="3061863" y="12058"/>
                  </a:lnTo>
                  <a:lnTo>
                    <a:pt x="3075828" y="17516"/>
                  </a:lnTo>
                  <a:lnTo>
                    <a:pt x="3082811" y="20436"/>
                  </a:lnTo>
                  <a:lnTo>
                    <a:pt x="3115820" y="38968"/>
                  </a:lnTo>
                  <a:lnTo>
                    <a:pt x="3122042" y="43157"/>
                  </a:lnTo>
                  <a:lnTo>
                    <a:pt x="3150988" y="67781"/>
                  </a:lnTo>
                  <a:lnTo>
                    <a:pt x="3156447" y="73113"/>
                  </a:lnTo>
                  <a:lnTo>
                    <a:pt x="3179808" y="102942"/>
                  </a:lnTo>
                  <a:lnTo>
                    <a:pt x="3184125" y="109288"/>
                  </a:lnTo>
                  <a:lnTo>
                    <a:pt x="3203931" y="149907"/>
                  </a:lnTo>
                  <a:lnTo>
                    <a:pt x="3214213" y="186336"/>
                  </a:lnTo>
                  <a:lnTo>
                    <a:pt x="3215610" y="193826"/>
                  </a:lnTo>
                  <a:lnTo>
                    <a:pt x="3216753" y="201314"/>
                  </a:lnTo>
                  <a:lnTo>
                    <a:pt x="3217514" y="208804"/>
                  </a:lnTo>
                  <a:lnTo>
                    <a:pt x="3218276" y="216293"/>
                  </a:lnTo>
                  <a:lnTo>
                    <a:pt x="3218657" y="223909"/>
                  </a:lnTo>
                  <a:lnTo>
                    <a:pt x="3218657" y="231524"/>
                  </a:lnTo>
                  <a:lnTo>
                    <a:pt x="3218657" y="2558072"/>
                  </a:lnTo>
                  <a:lnTo>
                    <a:pt x="3218657" y="2565688"/>
                  </a:lnTo>
                  <a:lnTo>
                    <a:pt x="3218276" y="2573177"/>
                  </a:lnTo>
                  <a:lnTo>
                    <a:pt x="3217514" y="2580793"/>
                  </a:lnTo>
                  <a:lnTo>
                    <a:pt x="3216753" y="2588409"/>
                  </a:lnTo>
                  <a:lnTo>
                    <a:pt x="3215610" y="2595771"/>
                  </a:lnTo>
                  <a:lnTo>
                    <a:pt x="3214213" y="2603260"/>
                  </a:lnTo>
                  <a:lnTo>
                    <a:pt x="3212817" y="2610749"/>
                  </a:lnTo>
                  <a:lnTo>
                    <a:pt x="3198217" y="2653652"/>
                  </a:lnTo>
                  <a:lnTo>
                    <a:pt x="3191488" y="2667233"/>
                  </a:lnTo>
                  <a:lnTo>
                    <a:pt x="3187933" y="2673961"/>
                  </a:lnTo>
                  <a:lnTo>
                    <a:pt x="3183997" y="2680434"/>
                  </a:lnTo>
                  <a:lnTo>
                    <a:pt x="3179808" y="2686781"/>
                  </a:lnTo>
                  <a:lnTo>
                    <a:pt x="3175619" y="2693128"/>
                  </a:lnTo>
                  <a:lnTo>
                    <a:pt x="3150988" y="2721941"/>
                  </a:lnTo>
                  <a:lnTo>
                    <a:pt x="3145656" y="2727399"/>
                  </a:lnTo>
                  <a:lnTo>
                    <a:pt x="3140070" y="2732350"/>
                  </a:lnTo>
                  <a:lnTo>
                    <a:pt x="3134103" y="2737173"/>
                  </a:lnTo>
                  <a:lnTo>
                    <a:pt x="3128135" y="2741997"/>
                  </a:lnTo>
                  <a:lnTo>
                    <a:pt x="3122168" y="2746440"/>
                  </a:lnTo>
                  <a:lnTo>
                    <a:pt x="3115820" y="2750755"/>
                  </a:lnTo>
                  <a:lnTo>
                    <a:pt x="3109472" y="2755071"/>
                  </a:lnTo>
                  <a:lnTo>
                    <a:pt x="3075828" y="2772080"/>
                  </a:lnTo>
                  <a:lnTo>
                    <a:pt x="3068846" y="2774873"/>
                  </a:lnTo>
                  <a:lnTo>
                    <a:pt x="3032409" y="2785281"/>
                  </a:lnTo>
                  <a:lnTo>
                    <a:pt x="3024918" y="2786804"/>
                  </a:lnTo>
                  <a:lnTo>
                    <a:pt x="3017427" y="2787820"/>
                  </a:lnTo>
                  <a:lnTo>
                    <a:pt x="3009937" y="2788582"/>
                  </a:lnTo>
                  <a:lnTo>
                    <a:pt x="3002446" y="2789343"/>
                  </a:lnTo>
                  <a:lnTo>
                    <a:pt x="2994828" y="2789724"/>
                  </a:lnTo>
                  <a:lnTo>
                    <a:pt x="2987211" y="2789724"/>
                  </a:lnTo>
                  <a:lnTo>
                    <a:pt x="231699" y="2789724"/>
                  </a:lnTo>
                  <a:lnTo>
                    <a:pt x="224082" y="2789724"/>
                  </a:lnTo>
                  <a:lnTo>
                    <a:pt x="216591" y="2789343"/>
                  </a:lnTo>
                  <a:lnTo>
                    <a:pt x="208973" y="2788582"/>
                  </a:lnTo>
                  <a:lnTo>
                    <a:pt x="201356" y="2787820"/>
                  </a:lnTo>
                  <a:lnTo>
                    <a:pt x="193992" y="2786678"/>
                  </a:lnTo>
                  <a:lnTo>
                    <a:pt x="186502" y="2785281"/>
                  </a:lnTo>
                  <a:lnTo>
                    <a:pt x="179011" y="2783885"/>
                  </a:lnTo>
                  <a:lnTo>
                    <a:pt x="143082" y="2772080"/>
                  </a:lnTo>
                  <a:lnTo>
                    <a:pt x="136100" y="2769288"/>
                  </a:lnTo>
                  <a:lnTo>
                    <a:pt x="102963" y="2750755"/>
                  </a:lnTo>
                  <a:lnTo>
                    <a:pt x="96615" y="2746566"/>
                  </a:lnTo>
                  <a:lnTo>
                    <a:pt x="90521" y="2741997"/>
                  </a:lnTo>
                  <a:lnTo>
                    <a:pt x="84681" y="2737173"/>
                  </a:lnTo>
                  <a:lnTo>
                    <a:pt x="78841" y="2732350"/>
                  </a:lnTo>
                  <a:lnTo>
                    <a:pt x="73255" y="2727273"/>
                  </a:lnTo>
                  <a:lnTo>
                    <a:pt x="67796" y="2721941"/>
                  </a:lnTo>
                  <a:lnTo>
                    <a:pt x="62337" y="2716610"/>
                  </a:lnTo>
                  <a:lnTo>
                    <a:pt x="57385" y="2711025"/>
                  </a:lnTo>
                  <a:lnTo>
                    <a:pt x="52561" y="2705059"/>
                  </a:lnTo>
                  <a:lnTo>
                    <a:pt x="47736" y="2699094"/>
                  </a:lnTo>
                  <a:lnTo>
                    <a:pt x="43292" y="2693128"/>
                  </a:lnTo>
                  <a:lnTo>
                    <a:pt x="38976" y="2686781"/>
                  </a:lnTo>
                  <a:lnTo>
                    <a:pt x="34659" y="2680434"/>
                  </a:lnTo>
                  <a:lnTo>
                    <a:pt x="17520" y="2646670"/>
                  </a:lnTo>
                  <a:lnTo>
                    <a:pt x="14600" y="2639689"/>
                  </a:lnTo>
                  <a:lnTo>
                    <a:pt x="4443" y="2603260"/>
                  </a:lnTo>
                  <a:lnTo>
                    <a:pt x="3047" y="2595771"/>
                  </a:lnTo>
                  <a:lnTo>
                    <a:pt x="1904" y="2588282"/>
                  </a:lnTo>
                  <a:lnTo>
                    <a:pt x="1142" y="2580793"/>
                  </a:lnTo>
                  <a:lnTo>
                    <a:pt x="380" y="2573304"/>
                  </a:lnTo>
                  <a:lnTo>
                    <a:pt x="0" y="2565688"/>
                  </a:lnTo>
                  <a:lnTo>
                    <a:pt x="0" y="2558072"/>
                  </a:lnTo>
                  <a:lnTo>
                    <a:pt x="253" y="2558072"/>
                  </a:lnTo>
                  <a:close/>
                </a:path>
              </a:pathLst>
            </a:custGeom>
            <a:ln w="19041">
              <a:solidFill>
                <a:srgbClr val="29DD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4313405" y="1894627"/>
              <a:ext cx="570865" cy="580390"/>
            </a:xfrm>
            <a:custGeom>
              <a:avLst/>
              <a:gdLst/>
              <a:ahLst/>
              <a:cxnLst/>
              <a:rect l="l" t="t" r="r" b="b"/>
              <a:pathLst>
                <a:path w="570864" h="580389">
                  <a:moveTo>
                    <a:pt x="292447" y="580276"/>
                  </a:moveTo>
                  <a:lnTo>
                    <a:pt x="250523" y="578213"/>
                  </a:lnTo>
                  <a:lnTo>
                    <a:pt x="209335" y="570056"/>
                  </a:lnTo>
                  <a:lnTo>
                    <a:pt x="169770" y="555907"/>
                  </a:lnTo>
                  <a:lnTo>
                    <a:pt x="132688" y="536111"/>
                  </a:lnTo>
                  <a:lnTo>
                    <a:pt x="99000" y="510983"/>
                  </a:lnTo>
                  <a:lnTo>
                    <a:pt x="69256" y="481280"/>
                  </a:lnTo>
                  <a:lnTo>
                    <a:pt x="44159" y="447582"/>
                  </a:lnTo>
                  <a:lnTo>
                    <a:pt x="24467" y="410508"/>
                  </a:lnTo>
                  <a:lnTo>
                    <a:pt x="10386" y="370897"/>
                  </a:lnTo>
                  <a:lnTo>
                    <a:pt x="2138" y="329771"/>
                  </a:lnTo>
                  <a:lnTo>
                    <a:pt x="0" y="294898"/>
                  </a:lnTo>
                  <a:lnTo>
                    <a:pt x="93" y="278353"/>
                  </a:lnTo>
                  <a:lnTo>
                    <a:pt x="4199" y="236513"/>
                  </a:lnTo>
                  <a:lnTo>
                    <a:pt x="14461" y="195831"/>
                  </a:lnTo>
                  <a:lnTo>
                    <a:pt x="30458" y="156936"/>
                  </a:lnTo>
                  <a:lnTo>
                    <a:pt x="51912" y="120953"/>
                  </a:lnTo>
                  <a:lnTo>
                    <a:pt x="78657" y="88501"/>
                  </a:lnTo>
                  <a:lnTo>
                    <a:pt x="109835" y="60293"/>
                  </a:lnTo>
                  <a:lnTo>
                    <a:pt x="144685" y="36874"/>
                  </a:lnTo>
                  <a:lnTo>
                    <a:pt x="182719" y="19020"/>
                  </a:lnTo>
                  <a:lnTo>
                    <a:pt x="222961" y="6864"/>
                  </a:lnTo>
                  <a:lnTo>
                    <a:pt x="264443" y="710"/>
                  </a:lnTo>
                  <a:lnTo>
                    <a:pt x="278432" y="0"/>
                  </a:lnTo>
                  <a:lnTo>
                    <a:pt x="292376" y="0"/>
                  </a:lnTo>
                  <a:lnTo>
                    <a:pt x="334278" y="4105"/>
                  </a:lnTo>
                  <a:lnTo>
                    <a:pt x="374969" y="14365"/>
                  </a:lnTo>
                  <a:lnTo>
                    <a:pt x="413871" y="30358"/>
                  </a:lnTo>
                  <a:lnTo>
                    <a:pt x="449862" y="51862"/>
                  </a:lnTo>
                  <a:lnTo>
                    <a:pt x="482320" y="78547"/>
                  </a:lnTo>
                  <a:lnTo>
                    <a:pt x="510517" y="109719"/>
                  </a:lnTo>
                  <a:lnTo>
                    <a:pt x="533977" y="144562"/>
                  </a:lnTo>
                  <a:lnTo>
                    <a:pt x="551817" y="182588"/>
                  </a:lnTo>
                  <a:lnTo>
                    <a:pt x="563975" y="222822"/>
                  </a:lnTo>
                  <a:lnTo>
                    <a:pt x="570130" y="264297"/>
                  </a:lnTo>
                  <a:lnTo>
                    <a:pt x="570840" y="278335"/>
                  </a:lnTo>
                  <a:lnTo>
                    <a:pt x="570840" y="301921"/>
                  </a:lnTo>
                  <a:lnTo>
                    <a:pt x="566734" y="343618"/>
                  </a:lnTo>
                  <a:lnTo>
                    <a:pt x="556472" y="384318"/>
                  </a:lnTo>
                  <a:lnTo>
                    <a:pt x="540475" y="423213"/>
                  </a:lnTo>
                  <a:lnTo>
                    <a:pt x="518968" y="459196"/>
                  </a:lnTo>
                  <a:lnTo>
                    <a:pt x="492277" y="491647"/>
                  </a:lnTo>
                  <a:lnTo>
                    <a:pt x="461098" y="519856"/>
                  </a:lnTo>
                  <a:lnTo>
                    <a:pt x="426248" y="543329"/>
                  </a:lnTo>
                  <a:lnTo>
                    <a:pt x="388214" y="561256"/>
                  </a:lnTo>
                  <a:lnTo>
                    <a:pt x="347972" y="573412"/>
                  </a:lnTo>
                  <a:lnTo>
                    <a:pt x="306488" y="579566"/>
                  </a:lnTo>
                  <a:lnTo>
                    <a:pt x="292447" y="580276"/>
                  </a:lnTo>
                  <a:close/>
                </a:path>
              </a:pathLst>
            </a:custGeom>
            <a:solidFill>
              <a:srgbClr val="29DDD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467979" y="2051996"/>
              <a:ext cx="256198" cy="270110"/>
            </a:xfrm>
            <a:prstGeom prst="rect">
              <a:avLst/>
            </a:prstGeom>
          </p:spPr>
        </p:pic>
      </p:grpSp>
      <p:grpSp>
        <p:nvGrpSpPr>
          <p:cNvPr id="14" name="object 14" descr=""/>
          <p:cNvGrpSpPr/>
          <p:nvPr/>
        </p:nvGrpSpPr>
        <p:grpSpPr>
          <a:xfrm>
            <a:off x="7522033" y="1684841"/>
            <a:ext cx="3228340" cy="2809240"/>
            <a:chOff x="7522033" y="1684841"/>
            <a:chExt cx="3228340" cy="2809240"/>
          </a:xfrm>
        </p:grpSpPr>
        <p:sp>
          <p:nvSpPr>
            <p:cNvPr id="15" name="object 15" descr=""/>
            <p:cNvSpPr/>
            <p:nvPr/>
          </p:nvSpPr>
          <p:spPr>
            <a:xfrm>
              <a:off x="7531553" y="1694361"/>
              <a:ext cx="3209290" cy="2790190"/>
            </a:xfrm>
            <a:custGeom>
              <a:avLst/>
              <a:gdLst/>
              <a:ahLst/>
              <a:cxnLst/>
              <a:rect l="l" t="t" r="r" b="b"/>
              <a:pathLst>
                <a:path w="3209290" h="2790190">
                  <a:moveTo>
                    <a:pt x="2985307" y="2789724"/>
                  </a:moveTo>
                  <a:lnTo>
                    <a:pt x="224082" y="2789724"/>
                  </a:lnTo>
                  <a:lnTo>
                    <a:pt x="216591" y="2789343"/>
                  </a:lnTo>
                  <a:lnTo>
                    <a:pt x="171775" y="2781981"/>
                  </a:lnTo>
                  <a:lnTo>
                    <a:pt x="129243" y="2765987"/>
                  </a:lnTo>
                  <a:lnTo>
                    <a:pt x="90522" y="2741997"/>
                  </a:lnTo>
                  <a:lnTo>
                    <a:pt x="57385" y="2711025"/>
                  </a:lnTo>
                  <a:lnTo>
                    <a:pt x="34659" y="2680434"/>
                  </a:lnTo>
                  <a:lnTo>
                    <a:pt x="14599" y="2639689"/>
                  </a:lnTo>
                  <a:lnTo>
                    <a:pt x="3047" y="2595771"/>
                  </a:lnTo>
                  <a:lnTo>
                    <a:pt x="0" y="2565688"/>
                  </a:lnTo>
                  <a:lnTo>
                    <a:pt x="0" y="2558072"/>
                  </a:lnTo>
                  <a:lnTo>
                    <a:pt x="254" y="2558072"/>
                  </a:lnTo>
                  <a:lnTo>
                    <a:pt x="254" y="223908"/>
                  </a:lnTo>
                  <a:lnTo>
                    <a:pt x="6094" y="178847"/>
                  </a:lnTo>
                  <a:lnTo>
                    <a:pt x="20694" y="135944"/>
                  </a:lnTo>
                  <a:lnTo>
                    <a:pt x="43419" y="96722"/>
                  </a:lnTo>
                  <a:lnTo>
                    <a:pt x="73382" y="62323"/>
                  </a:lnTo>
                  <a:lnTo>
                    <a:pt x="109566" y="34652"/>
                  </a:lnTo>
                  <a:lnTo>
                    <a:pt x="150319" y="14596"/>
                  </a:lnTo>
                  <a:lnTo>
                    <a:pt x="194246" y="3046"/>
                  </a:lnTo>
                  <a:lnTo>
                    <a:pt x="224336" y="0"/>
                  </a:lnTo>
                  <a:lnTo>
                    <a:pt x="2985307" y="0"/>
                  </a:lnTo>
                  <a:lnTo>
                    <a:pt x="3030378" y="5838"/>
                  </a:lnTo>
                  <a:lnTo>
                    <a:pt x="3073289" y="20436"/>
                  </a:lnTo>
                  <a:lnTo>
                    <a:pt x="3112521" y="43157"/>
                  </a:lnTo>
                  <a:lnTo>
                    <a:pt x="3146926" y="73113"/>
                  </a:lnTo>
                  <a:lnTo>
                    <a:pt x="3174604" y="109288"/>
                  </a:lnTo>
                  <a:lnTo>
                    <a:pt x="3194663" y="149907"/>
                  </a:lnTo>
                  <a:lnTo>
                    <a:pt x="3206215" y="193826"/>
                  </a:lnTo>
                  <a:lnTo>
                    <a:pt x="3209263" y="223909"/>
                  </a:lnTo>
                  <a:lnTo>
                    <a:pt x="3209263" y="2565688"/>
                  </a:lnTo>
                  <a:lnTo>
                    <a:pt x="3203423" y="2610749"/>
                  </a:lnTo>
                  <a:lnTo>
                    <a:pt x="3188823" y="2653652"/>
                  </a:lnTo>
                  <a:lnTo>
                    <a:pt x="3166098" y="2693128"/>
                  </a:lnTo>
                  <a:lnTo>
                    <a:pt x="3136135" y="2727399"/>
                  </a:lnTo>
                  <a:lnTo>
                    <a:pt x="3099951" y="2755071"/>
                  </a:lnTo>
                  <a:lnTo>
                    <a:pt x="3052214" y="2777538"/>
                  </a:lnTo>
                  <a:lnTo>
                    <a:pt x="2992924" y="2789343"/>
                  </a:lnTo>
                  <a:lnTo>
                    <a:pt x="2985307" y="2789724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7531553" y="1694361"/>
              <a:ext cx="3209290" cy="2790190"/>
            </a:xfrm>
            <a:custGeom>
              <a:avLst/>
              <a:gdLst/>
              <a:ahLst/>
              <a:cxnLst/>
              <a:rect l="l" t="t" r="r" b="b"/>
              <a:pathLst>
                <a:path w="3209290" h="2790190">
                  <a:moveTo>
                    <a:pt x="254" y="2558072"/>
                  </a:moveTo>
                  <a:lnTo>
                    <a:pt x="254" y="231524"/>
                  </a:lnTo>
                  <a:lnTo>
                    <a:pt x="254" y="223908"/>
                  </a:lnTo>
                  <a:lnTo>
                    <a:pt x="635" y="216419"/>
                  </a:lnTo>
                  <a:lnTo>
                    <a:pt x="1397" y="208804"/>
                  </a:lnTo>
                  <a:lnTo>
                    <a:pt x="2158" y="201188"/>
                  </a:lnTo>
                  <a:lnTo>
                    <a:pt x="3301" y="193826"/>
                  </a:lnTo>
                  <a:lnTo>
                    <a:pt x="4698" y="186336"/>
                  </a:lnTo>
                  <a:lnTo>
                    <a:pt x="6094" y="178847"/>
                  </a:lnTo>
                  <a:lnTo>
                    <a:pt x="7999" y="171612"/>
                  </a:lnTo>
                  <a:lnTo>
                    <a:pt x="23868" y="129090"/>
                  </a:lnTo>
                  <a:lnTo>
                    <a:pt x="39230" y="102942"/>
                  </a:lnTo>
                  <a:lnTo>
                    <a:pt x="43419" y="96722"/>
                  </a:lnTo>
                  <a:lnTo>
                    <a:pt x="68050" y="67781"/>
                  </a:lnTo>
                  <a:lnTo>
                    <a:pt x="73382" y="62323"/>
                  </a:lnTo>
                  <a:lnTo>
                    <a:pt x="103218" y="38968"/>
                  </a:lnTo>
                  <a:lnTo>
                    <a:pt x="109566" y="34652"/>
                  </a:lnTo>
                  <a:lnTo>
                    <a:pt x="143336" y="17516"/>
                  </a:lnTo>
                  <a:lnTo>
                    <a:pt x="150319" y="14596"/>
                  </a:lnTo>
                  <a:lnTo>
                    <a:pt x="157429" y="12058"/>
                  </a:lnTo>
                  <a:lnTo>
                    <a:pt x="164665" y="9900"/>
                  </a:lnTo>
                  <a:lnTo>
                    <a:pt x="171902" y="7742"/>
                  </a:lnTo>
                  <a:lnTo>
                    <a:pt x="216719" y="380"/>
                  </a:lnTo>
                  <a:lnTo>
                    <a:pt x="224336" y="0"/>
                  </a:lnTo>
                  <a:lnTo>
                    <a:pt x="231953" y="0"/>
                  </a:lnTo>
                  <a:lnTo>
                    <a:pt x="2977690" y="0"/>
                  </a:lnTo>
                  <a:lnTo>
                    <a:pt x="2985307" y="0"/>
                  </a:lnTo>
                  <a:lnTo>
                    <a:pt x="2992798" y="380"/>
                  </a:lnTo>
                  <a:lnTo>
                    <a:pt x="3000415" y="1142"/>
                  </a:lnTo>
                  <a:lnTo>
                    <a:pt x="3008032" y="1903"/>
                  </a:lnTo>
                  <a:lnTo>
                    <a:pt x="3052341" y="12058"/>
                  </a:lnTo>
                  <a:lnTo>
                    <a:pt x="3066307" y="17516"/>
                  </a:lnTo>
                  <a:lnTo>
                    <a:pt x="3073289" y="20436"/>
                  </a:lnTo>
                  <a:lnTo>
                    <a:pt x="3106299" y="38968"/>
                  </a:lnTo>
                  <a:lnTo>
                    <a:pt x="3112521" y="43157"/>
                  </a:lnTo>
                  <a:lnTo>
                    <a:pt x="3141467" y="67781"/>
                  </a:lnTo>
                  <a:lnTo>
                    <a:pt x="3146926" y="73113"/>
                  </a:lnTo>
                  <a:lnTo>
                    <a:pt x="3170287" y="102942"/>
                  </a:lnTo>
                  <a:lnTo>
                    <a:pt x="3174604" y="109288"/>
                  </a:lnTo>
                  <a:lnTo>
                    <a:pt x="3194663" y="149907"/>
                  </a:lnTo>
                  <a:lnTo>
                    <a:pt x="3199360" y="164250"/>
                  </a:lnTo>
                  <a:lnTo>
                    <a:pt x="3201518" y="171485"/>
                  </a:lnTo>
                  <a:lnTo>
                    <a:pt x="3203423" y="178847"/>
                  </a:lnTo>
                  <a:lnTo>
                    <a:pt x="3204819" y="186336"/>
                  </a:lnTo>
                  <a:lnTo>
                    <a:pt x="3206215" y="193826"/>
                  </a:lnTo>
                  <a:lnTo>
                    <a:pt x="3207358" y="201314"/>
                  </a:lnTo>
                  <a:lnTo>
                    <a:pt x="3208120" y="208804"/>
                  </a:lnTo>
                  <a:lnTo>
                    <a:pt x="3208882" y="216293"/>
                  </a:lnTo>
                  <a:lnTo>
                    <a:pt x="3209263" y="223909"/>
                  </a:lnTo>
                  <a:lnTo>
                    <a:pt x="3209263" y="231524"/>
                  </a:lnTo>
                  <a:lnTo>
                    <a:pt x="3209263" y="2558072"/>
                  </a:lnTo>
                  <a:lnTo>
                    <a:pt x="3209263" y="2565688"/>
                  </a:lnTo>
                  <a:lnTo>
                    <a:pt x="3208882" y="2573177"/>
                  </a:lnTo>
                  <a:lnTo>
                    <a:pt x="3208120" y="2580793"/>
                  </a:lnTo>
                  <a:lnTo>
                    <a:pt x="3207358" y="2588409"/>
                  </a:lnTo>
                  <a:lnTo>
                    <a:pt x="3206215" y="2595771"/>
                  </a:lnTo>
                  <a:lnTo>
                    <a:pt x="3204819" y="2603260"/>
                  </a:lnTo>
                  <a:lnTo>
                    <a:pt x="3203423" y="2610749"/>
                  </a:lnTo>
                  <a:lnTo>
                    <a:pt x="3188823" y="2653652"/>
                  </a:lnTo>
                  <a:lnTo>
                    <a:pt x="3181967" y="2667233"/>
                  </a:lnTo>
                  <a:lnTo>
                    <a:pt x="3178284" y="2673961"/>
                  </a:lnTo>
                  <a:lnTo>
                    <a:pt x="3174476" y="2680434"/>
                  </a:lnTo>
                  <a:lnTo>
                    <a:pt x="3170287" y="2686781"/>
                  </a:lnTo>
                  <a:lnTo>
                    <a:pt x="3166098" y="2693128"/>
                  </a:lnTo>
                  <a:lnTo>
                    <a:pt x="3141467" y="2721941"/>
                  </a:lnTo>
                  <a:lnTo>
                    <a:pt x="3136135" y="2727399"/>
                  </a:lnTo>
                  <a:lnTo>
                    <a:pt x="3130548" y="2732350"/>
                  </a:lnTo>
                  <a:lnTo>
                    <a:pt x="3124581" y="2737173"/>
                  </a:lnTo>
                  <a:lnTo>
                    <a:pt x="3118614" y="2741997"/>
                  </a:lnTo>
                  <a:lnTo>
                    <a:pt x="3112647" y="2746440"/>
                  </a:lnTo>
                  <a:lnTo>
                    <a:pt x="3106299" y="2750755"/>
                  </a:lnTo>
                  <a:lnTo>
                    <a:pt x="3099951" y="2755071"/>
                  </a:lnTo>
                  <a:lnTo>
                    <a:pt x="3066307" y="2772080"/>
                  </a:lnTo>
                  <a:lnTo>
                    <a:pt x="3059324" y="2774873"/>
                  </a:lnTo>
                  <a:lnTo>
                    <a:pt x="3022887" y="2785281"/>
                  </a:lnTo>
                  <a:lnTo>
                    <a:pt x="3015397" y="2786804"/>
                  </a:lnTo>
                  <a:lnTo>
                    <a:pt x="3007906" y="2787820"/>
                  </a:lnTo>
                  <a:lnTo>
                    <a:pt x="3000415" y="2788582"/>
                  </a:lnTo>
                  <a:lnTo>
                    <a:pt x="2992924" y="2789343"/>
                  </a:lnTo>
                  <a:lnTo>
                    <a:pt x="2985307" y="2789724"/>
                  </a:lnTo>
                  <a:lnTo>
                    <a:pt x="2977690" y="2789724"/>
                  </a:lnTo>
                  <a:lnTo>
                    <a:pt x="231699" y="2789724"/>
                  </a:lnTo>
                  <a:lnTo>
                    <a:pt x="224082" y="2789724"/>
                  </a:lnTo>
                  <a:lnTo>
                    <a:pt x="216591" y="2789343"/>
                  </a:lnTo>
                  <a:lnTo>
                    <a:pt x="208974" y="2788582"/>
                  </a:lnTo>
                  <a:lnTo>
                    <a:pt x="201357" y="2787820"/>
                  </a:lnTo>
                  <a:lnTo>
                    <a:pt x="193993" y="2786678"/>
                  </a:lnTo>
                  <a:lnTo>
                    <a:pt x="186502" y="2785281"/>
                  </a:lnTo>
                  <a:lnTo>
                    <a:pt x="179011" y="2783885"/>
                  </a:lnTo>
                  <a:lnTo>
                    <a:pt x="143082" y="2772080"/>
                  </a:lnTo>
                  <a:lnTo>
                    <a:pt x="136100" y="2769288"/>
                  </a:lnTo>
                  <a:lnTo>
                    <a:pt x="102964" y="2750755"/>
                  </a:lnTo>
                  <a:lnTo>
                    <a:pt x="96616" y="2746566"/>
                  </a:lnTo>
                  <a:lnTo>
                    <a:pt x="90522" y="2741997"/>
                  </a:lnTo>
                  <a:lnTo>
                    <a:pt x="84681" y="2737173"/>
                  </a:lnTo>
                  <a:lnTo>
                    <a:pt x="78841" y="2732350"/>
                  </a:lnTo>
                  <a:lnTo>
                    <a:pt x="73255" y="2727273"/>
                  </a:lnTo>
                  <a:lnTo>
                    <a:pt x="67796" y="2721941"/>
                  </a:lnTo>
                  <a:lnTo>
                    <a:pt x="62337" y="2716610"/>
                  </a:lnTo>
                  <a:lnTo>
                    <a:pt x="57385" y="2711025"/>
                  </a:lnTo>
                  <a:lnTo>
                    <a:pt x="52561" y="2705059"/>
                  </a:lnTo>
                  <a:lnTo>
                    <a:pt x="47736" y="2699094"/>
                  </a:lnTo>
                  <a:lnTo>
                    <a:pt x="43293" y="2693128"/>
                  </a:lnTo>
                  <a:lnTo>
                    <a:pt x="38976" y="2686781"/>
                  </a:lnTo>
                  <a:lnTo>
                    <a:pt x="34659" y="2680434"/>
                  </a:lnTo>
                  <a:lnTo>
                    <a:pt x="17520" y="2646670"/>
                  </a:lnTo>
                  <a:lnTo>
                    <a:pt x="14599" y="2639689"/>
                  </a:lnTo>
                  <a:lnTo>
                    <a:pt x="4444" y="2603260"/>
                  </a:lnTo>
                  <a:lnTo>
                    <a:pt x="3047" y="2595771"/>
                  </a:lnTo>
                  <a:lnTo>
                    <a:pt x="1904" y="2588282"/>
                  </a:lnTo>
                  <a:lnTo>
                    <a:pt x="1143" y="2580793"/>
                  </a:lnTo>
                  <a:lnTo>
                    <a:pt x="381" y="2573304"/>
                  </a:lnTo>
                  <a:lnTo>
                    <a:pt x="0" y="2565688"/>
                  </a:lnTo>
                  <a:lnTo>
                    <a:pt x="0" y="2558072"/>
                  </a:lnTo>
                  <a:lnTo>
                    <a:pt x="254" y="2558072"/>
                  </a:lnTo>
                  <a:close/>
                </a:path>
              </a:pathLst>
            </a:custGeom>
            <a:ln w="19041">
              <a:solidFill>
                <a:srgbClr val="37A6E7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7731640" y="1894280"/>
              <a:ext cx="581025" cy="581025"/>
            </a:xfrm>
            <a:custGeom>
              <a:avLst/>
              <a:gdLst/>
              <a:ahLst/>
              <a:cxnLst/>
              <a:rect l="l" t="t" r="r" b="b"/>
              <a:pathLst>
                <a:path w="581025" h="581025">
                  <a:moveTo>
                    <a:pt x="290481" y="580716"/>
                  </a:moveTo>
                  <a:lnTo>
                    <a:pt x="247903" y="577606"/>
                  </a:lnTo>
                  <a:lnTo>
                    <a:pt x="206181" y="568276"/>
                  </a:lnTo>
                  <a:lnTo>
                    <a:pt x="166364" y="552822"/>
                  </a:lnTo>
                  <a:lnTo>
                    <a:pt x="129117" y="531847"/>
                  </a:lnTo>
                  <a:lnTo>
                    <a:pt x="95489" y="505492"/>
                  </a:lnTo>
                  <a:lnTo>
                    <a:pt x="66019" y="474600"/>
                  </a:lnTo>
                  <a:lnTo>
                    <a:pt x="41373" y="439741"/>
                  </a:lnTo>
                  <a:lnTo>
                    <a:pt x="22217" y="401487"/>
                  </a:lnTo>
                  <a:lnTo>
                    <a:pt x="8743" y="361011"/>
                  </a:lnTo>
                  <a:lnTo>
                    <a:pt x="1396" y="318854"/>
                  </a:lnTo>
                  <a:lnTo>
                    <a:pt x="0" y="290421"/>
                  </a:lnTo>
                  <a:lnTo>
                    <a:pt x="364" y="276157"/>
                  </a:lnTo>
                  <a:lnTo>
                    <a:pt x="5586" y="233809"/>
                  </a:lnTo>
                  <a:lnTo>
                    <a:pt x="17059" y="192604"/>
                  </a:lnTo>
                  <a:lnTo>
                    <a:pt x="34406" y="153588"/>
                  </a:lnTo>
                  <a:lnTo>
                    <a:pt x="57179" y="117428"/>
                  </a:lnTo>
                  <a:lnTo>
                    <a:pt x="85190" y="85171"/>
                  </a:lnTo>
                  <a:lnTo>
                    <a:pt x="117500" y="57214"/>
                  </a:lnTo>
                  <a:lnTo>
                    <a:pt x="153620" y="34398"/>
                  </a:lnTo>
                  <a:lnTo>
                    <a:pt x="192692" y="17056"/>
                  </a:lnTo>
                  <a:lnTo>
                    <a:pt x="233858" y="5585"/>
                  </a:lnTo>
                  <a:lnTo>
                    <a:pt x="276262" y="364"/>
                  </a:lnTo>
                  <a:lnTo>
                    <a:pt x="290481" y="0"/>
                  </a:lnTo>
                  <a:lnTo>
                    <a:pt x="304748" y="364"/>
                  </a:lnTo>
                  <a:lnTo>
                    <a:pt x="347104" y="5585"/>
                  </a:lnTo>
                  <a:lnTo>
                    <a:pt x="388318" y="17056"/>
                  </a:lnTo>
                  <a:lnTo>
                    <a:pt x="427342" y="34398"/>
                  </a:lnTo>
                  <a:lnTo>
                    <a:pt x="463509" y="57167"/>
                  </a:lnTo>
                  <a:lnTo>
                    <a:pt x="495772" y="85171"/>
                  </a:lnTo>
                  <a:lnTo>
                    <a:pt x="523735" y="117476"/>
                  </a:lnTo>
                  <a:lnTo>
                    <a:pt x="546557" y="153588"/>
                  </a:lnTo>
                  <a:lnTo>
                    <a:pt x="563903" y="192651"/>
                  </a:lnTo>
                  <a:lnTo>
                    <a:pt x="575377" y="233809"/>
                  </a:lnTo>
                  <a:lnTo>
                    <a:pt x="580598" y="276157"/>
                  </a:lnTo>
                  <a:lnTo>
                    <a:pt x="580963" y="290421"/>
                  </a:lnTo>
                  <a:lnTo>
                    <a:pt x="580598" y="304685"/>
                  </a:lnTo>
                  <a:lnTo>
                    <a:pt x="575377" y="347033"/>
                  </a:lnTo>
                  <a:lnTo>
                    <a:pt x="563903" y="388238"/>
                  </a:lnTo>
                  <a:lnTo>
                    <a:pt x="546557" y="427254"/>
                  </a:lnTo>
                  <a:lnTo>
                    <a:pt x="523783" y="463414"/>
                  </a:lnTo>
                  <a:lnTo>
                    <a:pt x="495772" y="495671"/>
                  </a:lnTo>
                  <a:lnTo>
                    <a:pt x="463462" y="523628"/>
                  </a:lnTo>
                  <a:lnTo>
                    <a:pt x="427342" y="546444"/>
                  </a:lnTo>
                  <a:lnTo>
                    <a:pt x="388270" y="563786"/>
                  </a:lnTo>
                  <a:lnTo>
                    <a:pt x="347104" y="575131"/>
                  </a:lnTo>
                  <a:lnTo>
                    <a:pt x="304748" y="580351"/>
                  </a:lnTo>
                  <a:lnTo>
                    <a:pt x="290481" y="580716"/>
                  </a:lnTo>
                  <a:close/>
                </a:path>
              </a:pathLst>
            </a:custGeom>
            <a:solidFill>
              <a:srgbClr val="37A6E7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8" name="object 1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887991" y="2077508"/>
              <a:ext cx="271690" cy="217943"/>
            </a:xfrm>
            <a:prstGeom prst="rect">
              <a:avLst/>
            </a:prstGeom>
          </p:spPr>
        </p:pic>
        <p:pic>
          <p:nvPicPr>
            <p:cNvPr id="19" name="object 1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69982" y="3179472"/>
              <a:ext cx="66653" cy="66640"/>
            </a:xfrm>
            <a:prstGeom prst="rect">
              <a:avLst/>
            </a:prstGeom>
          </p:spPr>
        </p:pic>
        <p:pic>
          <p:nvPicPr>
            <p:cNvPr id="20" name="object 2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69982" y="3560270"/>
              <a:ext cx="66653" cy="66640"/>
            </a:xfrm>
            <a:prstGeom prst="rect">
              <a:avLst/>
            </a:prstGeom>
          </p:spPr>
        </p:pic>
        <p:pic>
          <p:nvPicPr>
            <p:cNvPr id="21" name="object 21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769982" y="3931548"/>
              <a:ext cx="66653" cy="66640"/>
            </a:xfrm>
            <a:prstGeom prst="rect">
              <a:avLst/>
            </a:prstGeom>
          </p:spPr>
        </p:pic>
      </p:grpSp>
      <p:grpSp>
        <p:nvGrpSpPr>
          <p:cNvPr id="22" name="object 22" descr=""/>
          <p:cNvGrpSpPr/>
          <p:nvPr/>
        </p:nvGrpSpPr>
        <p:grpSpPr>
          <a:xfrm>
            <a:off x="676037" y="4808144"/>
            <a:ext cx="10074275" cy="28575"/>
            <a:chOff x="676037" y="4808144"/>
            <a:chExt cx="10074275" cy="28575"/>
          </a:xfrm>
        </p:grpSpPr>
        <p:sp>
          <p:nvSpPr>
            <p:cNvPr id="23" name="object 23" descr=""/>
            <p:cNvSpPr/>
            <p:nvPr/>
          </p:nvSpPr>
          <p:spPr>
            <a:xfrm>
              <a:off x="676037" y="4808144"/>
              <a:ext cx="10074275" cy="28575"/>
            </a:xfrm>
            <a:custGeom>
              <a:avLst/>
              <a:gdLst/>
              <a:ahLst/>
              <a:cxnLst/>
              <a:rect l="l" t="t" r="r" b="b"/>
              <a:pathLst>
                <a:path w="10074275" h="28575">
                  <a:moveTo>
                    <a:pt x="10074173" y="28559"/>
                  </a:moveTo>
                  <a:lnTo>
                    <a:pt x="0" y="28559"/>
                  </a:lnTo>
                  <a:lnTo>
                    <a:pt x="0" y="0"/>
                  </a:lnTo>
                  <a:lnTo>
                    <a:pt x="10074173" y="0"/>
                  </a:lnTo>
                  <a:lnTo>
                    <a:pt x="10074173" y="28559"/>
                  </a:lnTo>
                  <a:close/>
                </a:path>
              </a:pathLst>
            </a:custGeom>
            <a:solidFill>
              <a:srgbClr val="DFE3E6">
                <a:alpha val="50000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676037" y="4827184"/>
              <a:ext cx="10074275" cy="9525"/>
            </a:xfrm>
            <a:custGeom>
              <a:avLst/>
              <a:gdLst/>
              <a:ahLst/>
              <a:cxnLst/>
              <a:rect l="l" t="t" r="r" b="b"/>
              <a:pathLst>
                <a:path w="10074275" h="9525">
                  <a:moveTo>
                    <a:pt x="10074173" y="9519"/>
                  </a:moveTo>
                  <a:lnTo>
                    <a:pt x="0" y="9519"/>
                  </a:lnTo>
                  <a:lnTo>
                    <a:pt x="0" y="0"/>
                  </a:lnTo>
                  <a:lnTo>
                    <a:pt x="10074173" y="0"/>
                  </a:lnTo>
                  <a:lnTo>
                    <a:pt x="10074173" y="9519"/>
                  </a:lnTo>
                  <a:close/>
                </a:path>
              </a:pathLst>
            </a:custGeom>
            <a:solidFill>
              <a:srgbClr val="ECECEC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02060" rIns="0" bIns="0" rtlCol="0" vert="horz">
            <a:spAutoFit/>
          </a:bodyPr>
          <a:lstStyle/>
          <a:p>
            <a:pPr marL="12065">
              <a:lnSpc>
                <a:spcPct val="100000"/>
              </a:lnSpc>
              <a:spcBef>
                <a:spcPts val="125"/>
              </a:spcBef>
            </a:pPr>
            <a:r>
              <a:rPr dirty="0" spc="-25"/>
              <a:t>Project</a:t>
            </a:r>
            <a:r>
              <a:rPr dirty="0" spc="-200"/>
              <a:t> </a:t>
            </a:r>
            <a:r>
              <a:rPr dirty="0" spc="50"/>
              <a:t>Vision</a:t>
            </a:r>
            <a:r>
              <a:rPr dirty="0" spc="-195"/>
              <a:t> </a:t>
            </a:r>
            <a:r>
              <a:rPr dirty="0"/>
              <a:t>&amp;</a:t>
            </a:r>
            <a:r>
              <a:rPr dirty="0" spc="-195"/>
              <a:t> </a:t>
            </a:r>
            <a:r>
              <a:rPr dirty="0" spc="35"/>
              <a:t>Solution</a:t>
            </a:r>
          </a:p>
        </p:txBody>
      </p:sp>
      <p:sp>
        <p:nvSpPr>
          <p:cNvPr id="26" name="object 26" descr=""/>
          <p:cNvSpPr txBox="1"/>
          <p:nvPr/>
        </p:nvSpPr>
        <p:spPr>
          <a:xfrm>
            <a:off x="874273" y="2648732"/>
            <a:ext cx="2642870" cy="15824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Bridge</a:t>
            </a:r>
            <a:r>
              <a:rPr dirty="0" sz="1650" spc="2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the</a:t>
            </a:r>
            <a:r>
              <a:rPr dirty="0" sz="1650" spc="3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50" b="1">
                <a:solidFill>
                  <a:srgbClr val="DFE3E6"/>
                </a:solidFill>
                <a:latin typeface="Trebuchet MS"/>
                <a:cs typeface="Trebuchet MS"/>
              </a:rPr>
              <a:t>Gap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3300"/>
              </a:lnSpc>
              <a:spcBef>
                <a:spcPts val="640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Connectcomplexpolicy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documents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with</a:t>
            </a:r>
            <a:r>
              <a:rPr dirty="0" sz="1500" spc="-6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public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accessibility</a:t>
            </a:r>
            <a:r>
              <a:rPr dirty="0" sz="1500" spc="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through</a:t>
            </a:r>
            <a:r>
              <a:rPr dirty="0" sz="1500" spc="6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intelligent technology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27" name="object 27" descr=""/>
          <p:cNvSpPr txBox="1"/>
          <p:nvPr/>
        </p:nvSpPr>
        <p:spPr>
          <a:xfrm>
            <a:off x="4298348" y="2648732"/>
            <a:ext cx="2744470" cy="128778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145" b="1">
                <a:solidFill>
                  <a:srgbClr val="DFE3E6"/>
                </a:solidFill>
                <a:latin typeface="Trebuchet MS"/>
                <a:cs typeface="Trebuchet MS"/>
              </a:rPr>
              <a:t>AI-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Powered</a:t>
            </a:r>
            <a:r>
              <a:rPr dirty="0" sz="1650" spc="21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Platform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5400"/>
              </a:lnSpc>
              <a:spcBef>
                <a:spcPts val="605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Leverage</a:t>
            </a:r>
            <a:r>
              <a:rPr dirty="0" sz="1500" spc="-1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OCRand</a:t>
            </a:r>
            <a:r>
              <a:rPr dirty="0" sz="1500" spc="-1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advanced</a:t>
            </a:r>
            <a:r>
              <a:rPr dirty="0" sz="1500" spc="-1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NLP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</a:t>
            </a: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extract,</a:t>
            </a: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process,</a:t>
            </a: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understand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policy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content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28" name="object 28" descr=""/>
          <p:cNvSpPr txBox="1"/>
          <p:nvPr/>
        </p:nvSpPr>
        <p:spPr>
          <a:xfrm>
            <a:off x="7722423" y="2648732"/>
            <a:ext cx="2459355" cy="141668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50" b="1">
                <a:solidFill>
                  <a:srgbClr val="DFE3E6"/>
                </a:solidFill>
                <a:latin typeface="Trebuchet MS"/>
                <a:cs typeface="Trebuchet MS"/>
              </a:rPr>
              <a:t>Key</a:t>
            </a:r>
            <a:r>
              <a:rPr dirty="0" sz="1650" spc="-9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Capabilities</a:t>
            </a:r>
            <a:endParaRPr sz="1650">
              <a:latin typeface="Trebuchet MS"/>
              <a:cs typeface="Trebuchet MS"/>
            </a:endParaRPr>
          </a:p>
          <a:p>
            <a:pPr marL="320675" marR="5080">
              <a:lnSpc>
                <a:spcPct val="166700"/>
              </a:lnSpc>
              <a:spcBef>
                <a:spcPts val="5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Intelligent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summarization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Context-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aware</a:t>
            </a:r>
            <a:r>
              <a:rPr dirty="0" sz="1500" spc="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Q&amp;A</a:t>
            </a:r>
            <a:endParaRPr sz="1500">
              <a:latin typeface="Tahoma"/>
              <a:cs typeface="Tahoma"/>
            </a:endParaRPr>
          </a:p>
          <a:p>
            <a:pPr marL="320675">
              <a:lnSpc>
                <a:spcPct val="100000"/>
              </a:lnSpc>
              <a:spcBef>
                <a:spcPts val="1125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User-friendly</a:t>
            </a:r>
            <a:r>
              <a:rPr dirty="0" sz="1500" spc="-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interface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29" name="object 29" descr=""/>
          <p:cNvSpPr txBox="1"/>
          <p:nvPr/>
        </p:nvSpPr>
        <p:spPr>
          <a:xfrm>
            <a:off x="662352" y="4984147"/>
            <a:ext cx="10137775" cy="6540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37500"/>
              </a:lnSpc>
              <a:spcBef>
                <a:spcPts val="95"/>
              </a:spcBef>
            </a:pPr>
            <a:r>
              <a:rPr dirty="0" sz="1500" spc="-110" b="1">
                <a:solidFill>
                  <a:srgbClr val="DFE3E6"/>
                </a:solidFill>
                <a:latin typeface="Tahoma"/>
                <a:cs typeface="Tahoma"/>
              </a:rPr>
              <a:t>Impact:</a:t>
            </a:r>
            <a:r>
              <a:rPr dirty="0" sz="1500" spc="-2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Accelerate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research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timelines,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empower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informed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citizens,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enable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better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decision-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making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across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all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levels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of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governance.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1432540" cy="7181850"/>
            <a:chOff x="0" y="0"/>
            <a:chExt cx="11432540" cy="718185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1432182" cy="718185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00625" y="2409824"/>
              <a:ext cx="66674" cy="66547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00625" y="2790824"/>
              <a:ext cx="66674" cy="66547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5" y="3838574"/>
              <a:ext cx="66674" cy="66548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000625" y="4219574"/>
              <a:ext cx="66674" cy="66548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000625" y="5267324"/>
              <a:ext cx="66674" cy="66548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000625" y="5638799"/>
              <a:ext cx="66674" cy="66548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580244" y="6672833"/>
              <a:ext cx="1752599" cy="419099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0815" rIns="0" bIns="0" rtlCol="0" vert="horz">
            <a:spAutoFit/>
          </a:bodyPr>
          <a:lstStyle/>
          <a:p>
            <a:pPr marL="4298950">
              <a:lnSpc>
                <a:spcPct val="100000"/>
              </a:lnSpc>
              <a:spcBef>
                <a:spcPts val="1345"/>
              </a:spcBef>
            </a:pPr>
            <a:r>
              <a:rPr dirty="0"/>
              <a:t>Milestone</a:t>
            </a:r>
            <a:r>
              <a:rPr dirty="0" spc="-10"/>
              <a:t> </a:t>
            </a:r>
            <a:r>
              <a:rPr dirty="0" spc="55"/>
              <a:t>1</a:t>
            </a:r>
            <a:r>
              <a:rPr dirty="0" spc="-5"/>
              <a:t> </a:t>
            </a:r>
            <a:r>
              <a:rPr dirty="0" spc="-50"/>
              <a:t>:</a:t>
            </a:r>
          </a:p>
          <a:p>
            <a:pPr marL="4298950">
              <a:lnSpc>
                <a:spcPct val="100000"/>
              </a:lnSpc>
              <a:spcBef>
                <a:spcPts val="760"/>
              </a:spcBef>
            </a:pPr>
            <a:r>
              <a:rPr dirty="0" sz="2000" spc="85"/>
              <a:t>BasicFileUpload&amp;Chat</a:t>
            </a:r>
            <a:r>
              <a:rPr dirty="0" sz="2000" spc="-15"/>
              <a:t> </a:t>
            </a:r>
            <a:r>
              <a:rPr dirty="0" sz="2000" spc="65"/>
              <a:t>Interface</a:t>
            </a:r>
            <a:endParaRPr sz="2000"/>
          </a:p>
        </p:txBody>
      </p:sp>
      <p:sp>
        <p:nvSpPr>
          <p:cNvPr id="12" name="object 12" descr=""/>
          <p:cNvSpPr txBox="1"/>
          <p:nvPr/>
        </p:nvSpPr>
        <p:spPr>
          <a:xfrm>
            <a:off x="4948624" y="1766793"/>
            <a:ext cx="5629910" cy="484505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Step</a:t>
            </a:r>
            <a:r>
              <a:rPr dirty="0" sz="1500" spc="-11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25" b="1">
                <a:solidFill>
                  <a:srgbClr val="DFE3E6"/>
                </a:solidFill>
                <a:latin typeface="Tahoma"/>
                <a:cs typeface="Tahoma"/>
              </a:rPr>
              <a:t>1:</a:t>
            </a:r>
            <a:r>
              <a:rPr dirty="0" sz="1500" spc="-10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85" b="1">
                <a:solidFill>
                  <a:srgbClr val="DFE3E6"/>
                </a:solidFill>
                <a:latin typeface="Tahoma"/>
                <a:cs typeface="Tahoma"/>
              </a:rPr>
              <a:t>Streamlit</a:t>
            </a:r>
            <a:r>
              <a:rPr dirty="0" sz="1500" spc="-10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80" b="1">
                <a:solidFill>
                  <a:srgbClr val="DFE3E6"/>
                </a:solidFill>
                <a:latin typeface="Tahoma"/>
                <a:cs typeface="Tahoma"/>
              </a:rPr>
              <a:t>App</a:t>
            </a:r>
            <a:r>
              <a:rPr dirty="0" sz="1500" spc="-11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 b="1">
                <a:solidFill>
                  <a:srgbClr val="DFE3E6"/>
                </a:solidFill>
                <a:latin typeface="Tahoma"/>
                <a:cs typeface="Tahoma"/>
              </a:rPr>
              <a:t>Setup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95"/>
              </a:spcBef>
            </a:pPr>
            <a:endParaRPr sz="1500">
              <a:latin typeface="Tahoma"/>
              <a:cs typeface="Tahoma"/>
            </a:endParaRPr>
          </a:p>
          <a:p>
            <a:pPr marL="320675">
              <a:lnSpc>
                <a:spcPct val="100000"/>
              </a:lnSpc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Created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clean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Streamlit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web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application</a:t>
            </a:r>
            <a:endParaRPr sz="1500">
              <a:latin typeface="Tahoma"/>
              <a:cs typeface="Tahoma"/>
            </a:endParaRPr>
          </a:p>
          <a:p>
            <a:pPr marL="320675">
              <a:lnSpc>
                <a:spcPct val="100000"/>
              </a:lnSpc>
              <a:spcBef>
                <a:spcPts val="1125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Added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multi-format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file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uploader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(TXT,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CSV,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Excel)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610"/>
              </a:spcBef>
            </a:pP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Step</a:t>
            </a:r>
            <a:r>
              <a:rPr dirty="0" sz="1500" spc="-12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60" b="1">
                <a:solidFill>
                  <a:srgbClr val="DFE3E6"/>
                </a:solidFill>
                <a:latin typeface="Tahoma"/>
                <a:cs typeface="Tahoma"/>
              </a:rPr>
              <a:t>2:</a:t>
            </a:r>
            <a:r>
              <a:rPr dirty="0" sz="1500" spc="-12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60" b="1">
                <a:solidFill>
                  <a:srgbClr val="DFE3E6"/>
                </a:solidFill>
                <a:latin typeface="Tahoma"/>
                <a:cs typeface="Tahoma"/>
              </a:rPr>
              <a:t>File</a:t>
            </a:r>
            <a:r>
              <a:rPr dirty="0" sz="1500" spc="-12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 b="1">
                <a:solidFill>
                  <a:srgbClr val="DFE3E6"/>
                </a:solidFill>
                <a:latin typeface="Tahoma"/>
                <a:cs typeface="Tahoma"/>
              </a:rPr>
              <a:t>Processing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90"/>
              </a:spcBef>
            </a:pPr>
            <a:endParaRPr sz="1500">
              <a:latin typeface="Tahoma"/>
              <a:cs typeface="Tahoma"/>
            </a:endParaRPr>
          </a:p>
          <a:p>
            <a:pPr marL="320675">
              <a:lnSpc>
                <a:spcPct val="100000"/>
              </a:lnSpc>
              <a:spcBef>
                <a:spcPts val="5"/>
              </a:spcBef>
            </a:pP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Implemented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file</a:t>
            </a:r>
            <a:r>
              <a:rPr dirty="0" sz="1500" spc="-5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type</a:t>
            </a:r>
            <a:r>
              <a:rPr dirty="0" sz="1500" spc="-5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detection</a:t>
            </a:r>
            <a:r>
              <a:rPr dirty="0" sz="1500" spc="-5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5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content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extraction</a:t>
            </a:r>
            <a:endParaRPr sz="1500">
              <a:latin typeface="Tahoma"/>
              <a:cs typeface="Tahoma"/>
            </a:endParaRPr>
          </a:p>
          <a:p>
            <a:pPr marL="320675">
              <a:lnSpc>
                <a:spcPct val="100000"/>
              </a:lnSpc>
              <a:spcBef>
                <a:spcPts val="1125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Added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text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preview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showing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the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first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5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lines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user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verification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610"/>
              </a:spcBef>
            </a:pP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Step</a:t>
            </a:r>
            <a:r>
              <a:rPr dirty="0" sz="1500" spc="-114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3:</a:t>
            </a:r>
            <a:r>
              <a:rPr dirty="0" sz="1500" spc="-11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55" b="1">
                <a:solidFill>
                  <a:srgbClr val="DFE3E6"/>
                </a:solidFill>
                <a:latin typeface="Tahoma"/>
                <a:cs typeface="Tahoma"/>
              </a:rPr>
              <a:t>Basic</a:t>
            </a:r>
            <a:r>
              <a:rPr dirty="0" sz="1500" spc="-114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0" b="1">
                <a:solidFill>
                  <a:srgbClr val="DFE3E6"/>
                </a:solidFill>
                <a:latin typeface="Tahoma"/>
                <a:cs typeface="Tahoma"/>
              </a:rPr>
              <a:t>Chat</a:t>
            </a:r>
            <a:r>
              <a:rPr dirty="0" sz="1500" spc="-11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 b="1">
                <a:solidFill>
                  <a:srgbClr val="DFE3E6"/>
                </a:solidFill>
                <a:latin typeface="Tahoma"/>
                <a:cs typeface="Tahoma"/>
              </a:rPr>
              <a:t>Interface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490"/>
              </a:spcBef>
            </a:pPr>
            <a:endParaRPr sz="1500">
              <a:latin typeface="Tahoma"/>
              <a:cs typeface="Tahoma"/>
            </a:endParaRPr>
          </a:p>
          <a:p>
            <a:pPr marL="320675">
              <a:lnSpc>
                <a:spcPct val="100000"/>
              </a:lnSpc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Integrated</a:t>
            </a:r>
            <a:r>
              <a:rPr dirty="0" sz="1500" spc="-10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Streamlit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chat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input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display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components</a:t>
            </a:r>
            <a:endParaRPr sz="1500">
              <a:latin typeface="Tahoma"/>
              <a:cs typeface="Tahoma"/>
            </a:endParaRPr>
          </a:p>
          <a:p>
            <a:pPr marL="320675" marR="37465">
              <a:lnSpc>
                <a:spcPct val="137500"/>
              </a:lnSpc>
              <a:spcBef>
                <a:spcPts val="375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Added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session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state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management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</a:t>
            </a:r>
            <a:r>
              <a:rPr dirty="0" sz="1500" spc="-8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maintaining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conversation history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90"/>
              </a:spcBef>
            </a:pP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500" spc="-65" b="1">
                <a:solidFill>
                  <a:srgbClr val="DFE3E6"/>
                </a:solidFill>
                <a:latin typeface="Tahoma"/>
                <a:cs typeface="Tahoma"/>
              </a:rPr>
              <a:t>Tools</a:t>
            </a:r>
            <a:r>
              <a:rPr dirty="0" sz="1500" spc="-7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Used:</a:t>
            </a:r>
            <a:r>
              <a:rPr dirty="0" sz="1500" spc="-6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Streamlit,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Python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540" cy="7581595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-3" y="-3"/>
            <a:ext cx="11430000" cy="7581900"/>
          </a:xfrm>
          <a:custGeom>
            <a:avLst/>
            <a:gdLst/>
            <a:ahLst/>
            <a:cxnLst/>
            <a:rect l="l" t="t" r="r" b="b"/>
            <a:pathLst>
              <a:path w="11430000" h="7581900">
                <a:moveTo>
                  <a:pt x="11429535" y="7581592"/>
                </a:moveTo>
                <a:lnTo>
                  <a:pt x="0" y="7581592"/>
                </a:lnTo>
                <a:lnTo>
                  <a:pt x="0" y="0"/>
                </a:lnTo>
                <a:lnTo>
                  <a:pt x="11429535" y="0"/>
                </a:lnTo>
                <a:lnTo>
                  <a:pt x="11429535" y="7581592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4469" y="2542940"/>
            <a:ext cx="66545" cy="66672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14469" y="2923925"/>
            <a:ext cx="66545" cy="66672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14496" y="3885911"/>
            <a:ext cx="66519" cy="66673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714469" y="4257371"/>
            <a:ext cx="66545" cy="66672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714495" y="5533669"/>
            <a:ext cx="66519" cy="66673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14495" y="5905129"/>
            <a:ext cx="66519" cy="66672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7010117" y="1971595"/>
            <a:ext cx="3752698" cy="3752698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70815" rIns="0" bIns="0" rtlCol="0" vert="horz">
            <a:spAutoFit/>
          </a:bodyPr>
          <a:lstStyle/>
          <a:p>
            <a:pPr marL="114300">
              <a:lnSpc>
                <a:spcPct val="100000"/>
              </a:lnSpc>
              <a:spcBef>
                <a:spcPts val="1345"/>
              </a:spcBef>
            </a:pPr>
            <a:r>
              <a:rPr dirty="0"/>
              <a:t>Milestone</a:t>
            </a:r>
            <a:r>
              <a:rPr dirty="0" spc="-10"/>
              <a:t> </a:t>
            </a:r>
            <a:r>
              <a:rPr dirty="0" spc="55"/>
              <a:t>2</a:t>
            </a:r>
            <a:r>
              <a:rPr dirty="0" spc="-5"/>
              <a:t> </a:t>
            </a:r>
            <a:r>
              <a:rPr dirty="0" spc="-50"/>
              <a:t>:</a:t>
            </a:r>
          </a:p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dirty="0" sz="2000" spc="95"/>
              <a:t>OCRIntegration&amp;JSON</a:t>
            </a:r>
            <a:r>
              <a:rPr dirty="0" sz="2000" spc="50"/>
              <a:t> </a:t>
            </a:r>
            <a:r>
              <a:rPr dirty="0" sz="2000" spc="45"/>
              <a:t>Export</a:t>
            </a:r>
            <a:endParaRPr sz="2000"/>
          </a:p>
        </p:txBody>
      </p:sp>
      <p:sp>
        <p:nvSpPr>
          <p:cNvPr id="12" name="object 12" descr=""/>
          <p:cNvSpPr txBox="1"/>
          <p:nvPr/>
        </p:nvSpPr>
        <p:spPr>
          <a:xfrm>
            <a:off x="662357" y="1941154"/>
            <a:ext cx="5761355" cy="488950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Step</a:t>
            </a:r>
            <a:r>
              <a:rPr dirty="0" sz="1500" spc="-10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25" b="1">
                <a:solidFill>
                  <a:srgbClr val="DFE3E6"/>
                </a:solidFill>
                <a:latin typeface="Tahoma"/>
                <a:cs typeface="Tahoma"/>
              </a:rPr>
              <a:t>1:</a:t>
            </a:r>
            <a:r>
              <a:rPr dirty="0" sz="1500" spc="-10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14" b="1">
                <a:solidFill>
                  <a:srgbClr val="DFE3E6"/>
                </a:solidFill>
                <a:latin typeface="Tahoma"/>
                <a:cs typeface="Tahoma"/>
              </a:rPr>
              <a:t>PDF</a:t>
            </a:r>
            <a:r>
              <a:rPr dirty="0" sz="1500" spc="-10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70" b="1">
                <a:solidFill>
                  <a:srgbClr val="DFE3E6"/>
                </a:solidFill>
                <a:latin typeface="Tahoma"/>
                <a:cs typeface="Tahoma"/>
              </a:rPr>
              <a:t>Processing</a:t>
            </a:r>
            <a:r>
              <a:rPr dirty="0" sz="1500" spc="-10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 b="1">
                <a:solidFill>
                  <a:srgbClr val="DFE3E6"/>
                </a:solidFill>
                <a:latin typeface="Tahoma"/>
                <a:cs typeface="Tahoma"/>
              </a:rPr>
              <a:t>Setup</a:t>
            </a:r>
            <a:endParaRPr sz="1500">
              <a:latin typeface="Tahoma"/>
              <a:cs typeface="Tahoma"/>
            </a:endParaRPr>
          </a:p>
          <a:p>
            <a:pPr marL="320675" marR="806450">
              <a:lnSpc>
                <a:spcPct val="162500"/>
              </a:lnSpc>
              <a:spcBef>
                <a:spcPts val="805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Integrated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pdfplumber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text-based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PDF</a:t>
            </a:r>
            <a:r>
              <a:rPr dirty="0" sz="1500" spc="-9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extraction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Added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pytesseract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45">
                <a:solidFill>
                  <a:srgbClr val="DFE3E6"/>
                </a:solidFill>
                <a:latin typeface="Tahoma"/>
                <a:cs typeface="Tahoma"/>
              </a:rPr>
              <a:t>OCR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scanned/image-based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PDFs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85"/>
              </a:spcBef>
            </a:pP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Step</a:t>
            </a:r>
            <a:r>
              <a:rPr dirty="0" sz="1500" spc="-11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60" b="1">
                <a:solidFill>
                  <a:srgbClr val="DFE3E6"/>
                </a:solidFill>
                <a:latin typeface="Tahoma"/>
                <a:cs typeface="Tahoma"/>
              </a:rPr>
              <a:t>2:</a:t>
            </a:r>
            <a:r>
              <a:rPr dirty="0" sz="1500" spc="-110" b="1">
                <a:solidFill>
                  <a:srgbClr val="DFE3E6"/>
                </a:solidFill>
                <a:latin typeface="Tahoma"/>
                <a:cs typeface="Tahoma"/>
              </a:rPr>
              <a:t> Document</a:t>
            </a:r>
            <a:r>
              <a:rPr dirty="0" sz="1500" spc="-10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 b="1">
                <a:solidFill>
                  <a:srgbClr val="DFE3E6"/>
                </a:solidFill>
                <a:latin typeface="Tahoma"/>
                <a:cs typeface="Tahoma"/>
              </a:rPr>
              <a:t>Processing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90"/>
              </a:spcBef>
            </a:pPr>
            <a:endParaRPr sz="1500">
              <a:latin typeface="Tahoma"/>
              <a:cs typeface="Tahoma"/>
            </a:endParaRPr>
          </a:p>
          <a:p>
            <a:pPr marL="320675">
              <a:lnSpc>
                <a:spcPct val="100000"/>
              </a:lnSpc>
            </a:pP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Implemented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automatic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PDF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type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detection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(text</a:t>
            </a:r>
            <a:r>
              <a:rPr dirty="0" sz="1500" spc="-7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vs.</a:t>
            </a:r>
            <a:r>
              <a:rPr dirty="0" sz="1500" spc="-7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scanned)</a:t>
            </a:r>
            <a:endParaRPr sz="1500">
              <a:latin typeface="Tahoma"/>
              <a:cs typeface="Tahoma"/>
            </a:endParaRPr>
          </a:p>
          <a:p>
            <a:pPr marL="320675" marR="5080">
              <a:lnSpc>
                <a:spcPct val="137500"/>
              </a:lnSpc>
              <a:spcBef>
                <a:spcPts val="375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Processed</a:t>
            </a: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converted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document</a:t>
            </a: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images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machine-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readable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text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35"/>
              </a:spcBef>
            </a:pP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Step</a:t>
            </a:r>
            <a:r>
              <a:rPr dirty="0" sz="1500" spc="-114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3:</a:t>
            </a:r>
            <a:r>
              <a:rPr dirty="0" sz="1500" spc="-114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20" b="1">
                <a:solidFill>
                  <a:srgbClr val="DFE3E6"/>
                </a:solidFill>
                <a:latin typeface="Tahoma"/>
                <a:cs typeface="Tahoma"/>
              </a:rPr>
              <a:t>Data</a:t>
            </a:r>
            <a:r>
              <a:rPr dirty="0" sz="1500" spc="-114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85" b="1">
                <a:solidFill>
                  <a:srgbClr val="DFE3E6"/>
                </a:solidFill>
                <a:latin typeface="Tahoma"/>
                <a:cs typeface="Tahoma"/>
              </a:rPr>
              <a:t>Export</a:t>
            </a:r>
            <a:r>
              <a:rPr dirty="0" sz="1500" spc="-110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25" b="1">
                <a:solidFill>
                  <a:srgbClr val="DFE3E6"/>
                </a:solidFill>
                <a:latin typeface="Tahoma"/>
                <a:cs typeface="Tahoma"/>
              </a:rPr>
              <a:t>&amp;</a:t>
            </a:r>
            <a:r>
              <a:rPr dirty="0" sz="1500" spc="-114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 b="1">
                <a:solidFill>
                  <a:srgbClr val="DFE3E6"/>
                </a:solidFill>
                <a:latin typeface="Tahoma"/>
                <a:cs typeface="Tahoma"/>
              </a:rPr>
              <a:t>Storage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90"/>
              </a:spcBef>
            </a:pPr>
            <a:endParaRPr sz="1500">
              <a:latin typeface="Tahoma"/>
              <a:cs typeface="Tahoma"/>
            </a:endParaRPr>
          </a:p>
          <a:p>
            <a:pPr marL="320675">
              <a:lnSpc>
                <a:spcPct val="100000"/>
              </a:lnSpc>
              <a:spcBef>
                <a:spcPts val="5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Designed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structured</a:t>
            </a:r>
            <a:r>
              <a:rPr dirty="0" sz="1500" spc="-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JSON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format</a:t>
            </a:r>
            <a:r>
              <a:rPr dirty="0" sz="1500" spc="-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for</a:t>
            </a:r>
            <a:r>
              <a:rPr dirty="0" sz="1500" spc="-1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extracted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content</a:t>
            </a:r>
            <a:endParaRPr sz="1500">
              <a:latin typeface="Tahoma"/>
              <a:cs typeface="Tahoma"/>
            </a:endParaRPr>
          </a:p>
          <a:p>
            <a:pPr marL="320675" marR="894080">
              <a:lnSpc>
                <a:spcPct val="137500"/>
              </a:lnSpc>
              <a:spcBef>
                <a:spcPts val="375"/>
              </a:spcBef>
            </a:pP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Implemented</a:t>
            </a:r>
            <a:r>
              <a:rPr dirty="0" sz="1500" spc="-4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JSON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export</a:t>
            </a:r>
            <a:r>
              <a:rPr dirty="0" sz="1500" spc="-4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functionality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with</a:t>
            </a:r>
            <a:r>
              <a:rPr dirty="0" sz="1500" spc="-4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metadata preservation</a:t>
            </a:r>
            <a:endParaRPr sz="15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10"/>
              </a:spcBef>
            </a:pPr>
            <a:endParaRPr sz="15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500" spc="-65" b="1">
                <a:solidFill>
                  <a:srgbClr val="DFE3E6"/>
                </a:solidFill>
                <a:latin typeface="Tahoma"/>
                <a:cs typeface="Tahoma"/>
              </a:rPr>
              <a:t>Tools</a:t>
            </a:r>
            <a:r>
              <a:rPr dirty="0" sz="1500" spc="-4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75" b="1">
                <a:solidFill>
                  <a:srgbClr val="DFE3E6"/>
                </a:solidFill>
                <a:latin typeface="Tahoma"/>
                <a:cs typeface="Tahoma"/>
              </a:rPr>
              <a:t>Used:</a:t>
            </a:r>
            <a:r>
              <a:rPr dirty="0" sz="1500" spc="-35" b="1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pdfplumber,</a:t>
            </a:r>
            <a:r>
              <a:rPr dirty="0" sz="1500" spc="-6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pytesseract,</a:t>
            </a:r>
            <a:r>
              <a:rPr dirty="0" sz="1500" spc="-6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pdf2image,</a:t>
            </a:r>
            <a:r>
              <a:rPr dirty="0" sz="1500" spc="-6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JSON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458" cy="6438595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-17" y="-61"/>
            <a:ext cx="11426825" cy="6435725"/>
          </a:xfrm>
          <a:custGeom>
            <a:avLst/>
            <a:gdLst/>
            <a:ahLst/>
            <a:cxnLst/>
            <a:rect l="l" t="t" r="r" b="b"/>
            <a:pathLst>
              <a:path w="11426825" h="6435725">
                <a:moveTo>
                  <a:pt x="11426284" y="6435481"/>
                </a:moveTo>
                <a:lnTo>
                  <a:pt x="0" y="6435481"/>
                </a:lnTo>
                <a:lnTo>
                  <a:pt x="0" y="0"/>
                </a:lnTo>
                <a:lnTo>
                  <a:pt x="11426284" y="0"/>
                </a:lnTo>
                <a:lnTo>
                  <a:pt x="11426284" y="6435481"/>
                </a:lnTo>
                <a:close/>
              </a:path>
            </a:pathLst>
          </a:custGeom>
          <a:solidFill>
            <a:srgbClr val="09081B">
              <a:alpha val="75000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 descr=""/>
          <p:cNvGrpSpPr/>
          <p:nvPr/>
        </p:nvGrpSpPr>
        <p:grpSpPr>
          <a:xfrm>
            <a:off x="663978" y="2110700"/>
            <a:ext cx="10096500" cy="795655"/>
            <a:chOff x="663978" y="2110700"/>
            <a:chExt cx="10096500" cy="795655"/>
          </a:xfrm>
        </p:grpSpPr>
        <p:sp>
          <p:nvSpPr>
            <p:cNvPr id="5" name="object 5" descr=""/>
            <p:cNvSpPr/>
            <p:nvPr/>
          </p:nvSpPr>
          <p:spPr>
            <a:xfrm>
              <a:off x="676037" y="2122759"/>
              <a:ext cx="3359150" cy="771525"/>
            </a:xfrm>
            <a:custGeom>
              <a:avLst/>
              <a:gdLst/>
              <a:ahLst/>
              <a:cxnLst/>
              <a:rect l="l" t="t" r="r" b="b"/>
              <a:pathLst>
                <a:path w="3359150" h="771525">
                  <a:moveTo>
                    <a:pt x="3165969" y="771242"/>
                  </a:moveTo>
                  <a:lnTo>
                    <a:pt x="0" y="771242"/>
                  </a:lnTo>
                  <a:lnTo>
                    <a:pt x="192850" y="385621"/>
                  </a:lnTo>
                  <a:lnTo>
                    <a:pt x="0" y="0"/>
                  </a:lnTo>
                  <a:lnTo>
                    <a:pt x="3165969" y="0"/>
                  </a:lnTo>
                  <a:lnTo>
                    <a:pt x="3165969" y="127"/>
                  </a:lnTo>
                  <a:lnTo>
                    <a:pt x="3358819" y="385748"/>
                  </a:lnTo>
                  <a:lnTo>
                    <a:pt x="3165969" y="771242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676037" y="2122759"/>
              <a:ext cx="3359150" cy="771525"/>
            </a:xfrm>
            <a:custGeom>
              <a:avLst/>
              <a:gdLst/>
              <a:ahLst/>
              <a:cxnLst/>
              <a:rect l="l" t="t" r="r" b="b"/>
              <a:pathLst>
                <a:path w="3359150" h="771525">
                  <a:moveTo>
                    <a:pt x="3165969" y="127"/>
                  </a:moveTo>
                  <a:lnTo>
                    <a:pt x="3358819" y="385748"/>
                  </a:lnTo>
                  <a:lnTo>
                    <a:pt x="3165969" y="771242"/>
                  </a:lnTo>
                  <a:lnTo>
                    <a:pt x="0" y="771242"/>
                  </a:lnTo>
                  <a:lnTo>
                    <a:pt x="192850" y="385621"/>
                  </a:lnTo>
                  <a:lnTo>
                    <a:pt x="0" y="0"/>
                  </a:lnTo>
                  <a:lnTo>
                    <a:pt x="3165969" y="0"/>
                  </a:lnTo>
                  <a:lnTo>
                    <a:pt x="3165969" y="127"/>
                  </a:lnTo>
                  <a:close/>
                </a:path>
              </a:pathLst>
            </a:custGeom>
            <a:ln w="24117">
              <a:solidFill>
                <a:srgbClr val="16FFBA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2209064" y="2370912"/>
              <a:ext cx="289560" cy="269240"/>
            </a:xfrm>
            <a:custGeom>
              <a:avLst/>
              <a:gdLst/>
              <a:ahLst/>
              <a:cxnLst/>
              <a:rect l="l" t="t" r="r" b="b"/>
              <a:pathLst>
                <a:path w="289560" h="269239">
                  <a:moveTo>
                    <a:pt x="5967" y="170216"/>
                  </a:moveTo>
                  <a:lnTo>
                    <a:pt x="110962" y="170216"/>
                  </a:lnTo>
                  <a:lnTo>
                    <a:pt x="112358" y="170216"/>
                  </a:lnTo>
                  <a:lnTo>
                    <a:pt x="282356" y="170216"/>
                  </a:lnTo>
                </a:path>
                <a:path w="289560" h="269239">
                  <a:moveTo>
                    <a:pt x="147652" y="212485"/>
                  </a:moveTo>
                  <a:lnTo>
                    <a:pt x="147652" y="212485"/>
                  </a:lnTo>
                  <a:lnTo>
                    <a:pt x="268263" y="212485"/>
                  </a:lnTo>
                  <a:lnTo>
                    <a:pt x="269025" y="212358"/>
                  </a:lnTo>
                  <a:lnTo>
                    <a:pt x="270041" y="212231"/>
                  </a:lnTo>
                  <a:lnTo>
                    <a:pt x="271056" y="212104"/>
                  </a:lnTo>
                  <a:lnTo>
                    <a:pt x="272072" y="211850"/>
                  </a:lnTo>
                  <a:lnTo>
                    <a:pt x="272834" y="211724"/>
                  </a:lnTo>
                  <a:lnTo>
                    <a:pt x="273596" y="211470"/>
                  </a:lnTo>
                  <a:lnTo>
                    <a:pt x="274357" y="211216"/>
                  </a:lnTo>
                  <a:lnTo>
                    <a:pt x="279563" y="208550"/>
                  </a:lnTo>
                  <a:lnTo>
                    <a:pt x="280324" y="208043"/>
                  </a:lnTo>
                  <a:lnTo>
                    <a:pt x="280959" y="207535"/>
                  </a:lnTo>
                  <a:lnTo>
                    <a:pt x="281721" y="206900"/>
                  </a:lnTo>
                  <a:lnTo>
                    <a:pt x="282483" y="206266"/>
                  </a:lnTo>
                  <a:lnTo>
                    <a:pt x="285530" y="202458"/>
                  </a:lnTo>
                  <a:lnTo>
                    <a:pt x="286037" y="201823"/>
                  </a:lnTo>
                  <a:lnTo>
                    <a:pt x="286418" y="201188"/>
                  </a:lnTo>
                  <a:lnTo>
                    <a:pt x="286799" y="200427"/>
                  </a:lnTo>
                  <a:lnTo>
                    <a:pt x="287180" y="199538"/>
                  </a:lnTo>
                  <a:lnTo>
                    <a:pt x="287561" y="198650"/>
                  </a:lnTo>
                  <a:lnTo>
                    <a:pt x="287942" y="197761"/>
                  </a:lnTo>
                  <a:lnTo>
                    <a:pt x="288196" y="196999"/>
                  </a:lnTo>
                  <a:lnTo>
                    <a:pt x="288450" y="196238"/>
                  </a:lnTo>
                  <a:lnTo>
                    <a:pt x="288576" y="195603"/>
                  </a:lnTo>
                  <a:lnTo>
                    <a:pt x="288703" y="194841"/>
                  </a:lnTo>
                  <a:lnTo>
                    <a:pt x="288830" y="194080"/>
                  </a:lnTo>
                  <a:lnTo>
                    <a:pt x="288957" y="193191"/>
                  </a:lnTo>
                  <a:lnTo>
                    <a:pt x="289084" y="192303"/>
                  </a:lnTo>
                  <a:lnTo>
                    <a:pt x="289211" y="191541"/>
                  </a:lnTo>
                  <a:lnTo>
                    <a:pt x="289211" y="190780"/>
                  </a:lnTo>
                  <a:lnTo>
                    <a:pt x="289211" y="173262"/>
                  </a:lnTo>
                  <a:lnTo>
                    <a:pt x="289211" y="172754"/>
                  </a:lnTo>
                </a:path>
                <a:path w="289560" h="269239">
                  <a:moveTo>
                    <a:pt x="0" y="173770"/>
                  </a:moveTo>
                  <a:lnTo>
                    <a:pt x="0" y="173770"/>
                  </a:lnTo>
                  <a:lnTo>
                    <a:pt x="0" y="191668"/>
                  </a:lnTo>
                  <a:lnTo>
                    <a:pt x="126" y="192557"/>
                  </a:lnTo>
                  <a:lnTo>
                    <a:pt x="1015" y="196492"/>
                  </a:lnTo>
                  <a:lnTo>
                    <a:pt x="1269" y="197380"/>
                  </a:lnTo>
                  <a:lnTo>
                    <a:pt x="1523" y="198269"/>
                  </a:lnTo>
                  <a:lnTo>
                    <a:pt x="1777" y="199030"/>
                  </a:lnTo>
                  <a:lnTo>
                    <a:pt x="2158" y="199792"/>
                  </a:lnTo>
                  <a:lnTo>
                    <a:pt x="2539" y="200427"/>
                  </a:lnTo>
                  <a:lnTo>
                    <a:pt x="2920" y="201188"/>
                  </a:lnTo>
                  <a:lnTo>
                    <a:pt x="3300" y="201823"/>
                  </a:lnTo>
                  <a:lnTo>
                    <a:pt x="3681" y="202458"/>
                  </a:lnTo>
                  <a:lnTo>
                    <a:pt x="4062" y="203092"/>
                  </a:lnTo>
                  <a:lnTo>
                    <a:pt x="4570" y="203727"/>
                  </a:lnTo>
                  <a:lnTo>
                    <a:pt x="5078" y="204362"/>
                  </a:lnTo>
                  <a:lnTo>
                    <a:pt x="5712" y="205123"/>
                  </a:lnTo>
                  <a:lnTo>
                    <a:pt x="6347" y="205758"/>
                  </a:lnTo>
                  <a:lnTo>
                    <a:pt x="6982" y="206393"/>
                  </a:lnTo>
                  <a:lnTo>
                    <a:pt x="7617" y="206900"/>
                  </a:lnTo>
                  <a:lnTo>
                    <a:pt x="8252" y="207408"/>
                  </a:lnTo>
                  <a:lnTo>
                    <a:pt x="8887" y="207916"/>
                  </a:lnTo>
                  <a:lnTo>
                    <a:pt x="9648" y="208423"/>
                  </a:lnTo>
                  <a:lnTo>
                    <a:pt x="10537" y="208931"/>
                  </a:lnTo>
                  <a:lnTo>
                    <a:pt x="11553" y="209566"/>
                  </a:lnTo>
                  <a:lnTo>
                    <a:pt x="12569" y="210073"/>
                  </a:lnTo>
                  <a:lnTo>
                    <a:pt x="13584" y="210581"/>
                  </a:lnTo>
                  <a:lnTo>
                    <a:pt x="14346" y="210962"/>
                  </a:lnTo>
                  <a:lnTo>
                    <a:pt x="15108" y="211216"/>
                  </a:lnTo>
                  <a:lnTo>
                    <a:pt x="15869" y="211470"/>
                  </a:lnTo>
                  <a:lnTo>
                    <a:pt x="16885" y="211724"/>
                  </a:lnTo>
                  <a:lnTo>
                    <a:pt x="17901" y="211977"/>
                  </a:lnTo>
                  <a:lnTo>
                    <a:pt x="18916" y="212104"/>
                  </a:lnTo>
                  <a:lnTo>
                    <a:pt x="19678" y="212231"/>
                  </a:lnTo>
                  <a:lnTo>
                    <a:pt x="20440" y="212358"/>
                  </a:lnTo>
                  <a:lnTo>
                    <a:pt x="21075" y="212358"/>
                  </a:lnTo>
                  <a:lnTo>
                    <a:pt x="21836" y="212358"/>
                  </a:lnTo>
                  <a:lnTo>
                    <a:pt x="142577" y="212358"/>
                  </a:lnTo>
                  <a:lnTo>
                    <a:pt x="143212" y="212358"/>
                  </a:lnTo>
                </a:path>
                <a:path w="289560" h="269239">
                  <a:moveTo>
                    <a:pt x="0" y="165774"/>
                  </a:moveTo>
                  <a:lnTo>
                    <a:pt x="253" y="19801"/>
                  </a:lnTo>
                  <a:lnTo>
                    <a:pt x="380" y="18659"/>
                  </a:lnTo>
                  <a:lnTo>
                    <a:pt x="507" y="17644"/>
                  </a:lnTo>
                  <a:lnTo>
                    <a:pt x="761" y="16755"/>
                  </a:lnTo>
                  <a:lnTo>
                    <a:pt x="1015" y="15739"/>
                  </a:lnTo>
                  <a:lnTo>
                    <a:pt x="1396" y="14724"/>
                  </a:lnTo>
                  <a:lnTo>
                    <a:pt x="1777" y="13708"/>
                  </a:lnTo>
                  <a:lnTo>
                    <a:pt x="2158" y="12820"/>
                  </a:lnTo>
                  <a:lnTo>
                    <a:pt x="18536" y="253"/>
                  </a:lnTo>
                  <a:lnTo>
                    <a:pt x="19298" y="126"/>
                  </a:lnTo>
                  <a:lnTo>
                    <a:pt x="20694" y="0"/>
                  </a:lnTo>
                  <a:lnTo>
                    <a:pt x="21329" y="0"/>
                  </a:lnTo>
                  <a:lnTo>
                    <a:pt x="22599" y="0"/>
                  </a:lnTo>
                  <a:lnTo>
                    <a:pt x="23234" y="0"/>
                  </a:lnTo>
                  <a:lnTo>
                    <a:pt x="23868" y="0"/>
                  </a:lnTo>
                  <a:lnTo>
                    <a:pt x="270803" y="380"/>
                  </a:lnTo>
                  <a:lnTo>
                    <a:pt x="271692" y="507"/>
                  </a:lnTo>
                  <a:lnTo>
                    <a:pt x="272708" y="761"/>
                  </a:lnTo>
                  <a:lnTo>
                    <a:pt x="273723" y="1015"/>
                  </a:lnTo>
                  <a:lnTo>
                    <a:pt x="274739" y="1396"/>
                  </a:lnTo>
                  <a:lnTo>
                    <a:pt x="275755" y="1777"/>
                  </a:lnTo>
                  <a:lnTo>
                    <a:pt x="276770" y="2284"/>
                  </a:lnTo>
                  <a:lnTo>
                    <a:pt x="277786" y="2792"/>
                  </a:lnTo>
                  <a:lnTo>
                    <a:pt x="281595" y="5584"/>
                  </a:lnTo>
                  <a:lnTo>
                    <a:pt x="282230" y="6092"/>
                  </a:lnTo>
                  <a:lnTo>
                    <a:pt x="282865" y="6727"/>
                  </a:lnTo>
                  <a:lnTo>
                    <a:pt x="283372" y="7361"/>
                  </a:lnTo>
                  <a:lnTo>
                    <a:pt x="283880" y="7996"/>
                  </a:lnTo>
                  <a:lnTo>
                    <a:pt x="284388" y="8631"/>
                  </a:lnTo>
                  <a:lnTo>
                    <a:pt x="284895" y="9265"/>
                  </a:lnTo>
                  <a:lnTo>
                    <a:pt x="285276" y="9900"/>
                  </a:lnTo>
                  <a:lnTo>
                    <a:pt x="285657" y="10662"/>
                  </a:lnTo>
                  <a:lnTo>
                    <a:pt x="286038" y="11296"/>
                  </a:lnTo>
                  <a:lnTo>
                    <a:pt x="286419" y="12058"/>
                  </a:lnTo>
                  <a:lnTo>
                    <a:pt x="286673" y="12693"/>
                  </a:lnTo>
                  <a:lnTo>
                    <a:pt x="287054" y="13454"/>
                  </a:lnTo>
                  <a:lnTo>
                    <a:pt x="287308" y="14089"/>
                  </a:lnTo>
                  <a:lnTo>
                    <a:pt x="287562" y="14850"/>
                  </a:lnTo>
                  <a:lnTo>
                    <a:pt x="287816" y="15485"/>
                  </a:lnTo>
                  <a:lnTo>
                    <a:pt x="288070" y="16247"/>
                  </a:lnTo>
                  <a:lnTo>
                    <a:pt x="288197" y="16881"/>
                  </a:lnTo>
                  <a:lnTo>
                    <a:pt x="288323" y="17643"/>
                  </a:lnTo>
                  <a:lnTo>
                    <a:pt x="288450" y="18404"/>
                  </a:lnTo>
                  <a:lnTo>
                    <a:pt x="288577" y="19293"/>
                  </a:lnTo>
                  <a:lnTo>
                    <a:pt x="288704" y="20182"/>
                  </a:lnTo>
                  <a:lnTo>
                    <a:pt x="288831" y="20943"/>
                  </a:lnTo>
                  <a:lnTo>
                    <a:pt x="288831" y="21705"/>
                  </a:lnTo>
                  <a:lnTo>
                    <a:pt x="288831" y="22340"/>
                  </a:lnTo>
                  <a:lnTo>
                    <a:pt x="288831" y="23101"/>
                  </a:lnTo>
                  <a:lnTo>
                    <a:pt x="288831" y="24497"/>
                  </a:lnTo>
                  <a:lnTo>
                    <a:pt x="288831" y="25132"/>
                  </a:lnTo>
                  <a:lnTo>
                    <a:pt x="288831" y="167550"/>
                  </a:lnTo>
                </a:path>
                <a:path w="289560" h="269239">
                  <a:moveTo>
                    <a:pt x="144225" y="219212"/>
                  </a:moveTo>
                  <a:lnTo>
                    <a:pt x="144225" y="262496"/>
                  </a:lnTo>
                </a:path>
                <a:path w="289560" h="269239">
                  <a:moveTo>
                    <a:pt x="81888" y="269224"/>
                  </a:moveTo>
                  <a:lnTo>
                    <a:pt x="106645" y="269224"/>
                  </a:lnTo>
                  <a:lnTo>
                    <a:pt x="107280" y="269224"/>
                  </a:lnTo>
                  <a:lnTo>
                    <a:pt x="141558" y="269224"/>
                  </a:lnTo>
                </a:path>
                <a:path w="289560" h="269239">
                  <a:moveTo>
                    <a:pt x="145240" y="269224"/>
                  </a:moveTo>
                  <a:lnTo>
                    <a:pt x="145240" y="269224"/>
                  </a:lnTo>
                  <a:lnTo>
                    <a:pt x="205800" y="269224"/>
                  </a:lnTo>
                  <a:lnTo>
                    <a:pt x="206181" y="269224"/>
                  </a:lnTo>
                </a:path>
                <a:path w="289560" h="269239">
                  <a:moveTo>
                    <a:pt x="144225" y="219212"/>
                  </a:moveTo>
                  <a:lnTo>
                    <a:pt x="144225" y="212485"/>
                  </a:lnTo>
                </a:path>
                <a:path w="289560" h="269239">
                  <a:moveTo>
                    <a:pt x="144225" y="262496"/>
                  </a:moveTo>
                  <a:lnTo>
                    <a:pt x="144225" y="269224"/>
                  </a:lnTo>
                </a:path>
                <a:path w="289560" h="269239">
                  <a:moveTo>
                    <a:pt x="147652" y="212485"/>
                  </a:moveTo>
                  <a:lnTo>
                    <a:pt x="141305" y="212485"/>
                  </a:lnTo>
                </a:path>
                <a:path w="289560" h="269239">
                  <a:moveTo>
                    <a:pt x="141432" y="269224"/>
                  </a:moveTo>
                  <a:lnTo>
                    <a:pt x="145240" y="269224"/>
                  </a:lnTo>
                </a:path>
                <a:path w="289560" h="269239">
                  <a:moveTo>
                    <a:pt x="5967" y="170216"/>
                  </a:moveTo>
                  <a:lnTo>
                    <a:pt x="0" y="170216"/>
                  </a:lnTo>
                </a:path>
                <a:path w="289560" h="269239">
                  <a:moveTo>
                    <a:pt x="0" y="173770"/>
                  </a:moveTo>
                  <a:lnTo>
                    <a:pt x="0" y="170216"/>
                  </a:lnTo>
                </a:path>
                <a:path w="289560" h="269239">
                  <a:moveTo>
                    <a:pt x="0" y="165774"/>
                  </a:moveTo>
                  <a:lnTo>
                    <a:pt x="0" y="170216"/>
                  </a:lnTo>
                </a:path>
                <a:path w="289560" h="269239">
                  <a:moveTo>
                    <a:pt x="282356" y="170216"/>
                  </a:moveTo>
                  <a:lnTo>
                    <a:pt x="289211" y="170216"/>
                  </a:lnTo>
                </a:path>
                <a:path w="289560" h="269239">
                  <a:moveTo>
                    <a:pt x="289211" y="173390"/>
                  </a:moveTo>
                  <a:lnTo>
                    <a:pt x="289211" y="170343"/>
                  </a:lnTo>
                </a:path>
                <a:path w="289560" h="269239">
                  <a:moveTo>
                    <a:pt x="289211" y="167170"/>
                  </a:moveTo>
                  <a:lnTo>
                    <a:pt x="289211" y="170216"/>
                  </a:lnTo>
                </a:path>
              </a:pathLst>
            </a:custGeom>
            <a:ln w="12821">
              <a:solidFill>
                <a:srgbClr val="DFE3E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4037269" y="2122886"/>
              <a:ext cx="3359150" cy="771525"/>
            </a:xfrm>
            <a:custGeom>
              <a:avLst/>
              <a:gdLst/>
              <a:ahLst/>
              <a:cxnLst/>
              <a:rect l="l" t="t" r="r" b="b"/>
              <a:pathLst>
                <a:path w="3359150" h="771525">
                  <a:moveTo>
                    <a:pt x="3166096" y="771115"/>
                  </a:moveTo>
                  <a:lnTo>
                    <a:pt x="0" y="771115"/>
                  </a:lnTo>
                  <a:lnTo>
                    <a:pt x="192850" y="385494"/>
                  </a:lnTo>
                  <a:lnTo>
                    <a:pt x="0" y="0"/>
                  </a:lnTo>
                  <a:lnTo>
                    <a:pt x="3166096" y="0"/>
                  </a:lnTo>
                  <a:lnTo>
                    <a:pt x="3358946" y="385621"/>
                  </a:lnTo>
                  <a:lnTo>
                    <a:pt x="3166096" y="771115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4037269" y="2122886"/>
              <a:ext cx="3359150" cy="771525"/>
            </a:xfrm>
            <a:custGeom>
              <a:avLst/>
              <a:gdLst/>
              <a:ahLst/>
              <a:cxnLst/>
              <a:rect l="l" t="t" r="r" b="b"/>
              <a:pathLst>
                <a:path w="3359150" h="771525">
                  <a:moveTo>
                    <a:pt x="3166096" y="0"/>
                  </a:moveTo>
                  <a:lnTo>
                    <a:pt x="3358946" y="385621"/>
                  </a:lnTo>
                  <a:lnTo>
                    <a:pt x="3166096" y="771115"/>
                  </a:lnTo>
                  <a:lnTo>
                    <a:pt x="0" y="771115"/>
                  </a:lnTo>
                  <a:lnTo>
                    <a:pt x="192850" y="385494"/>
                  </a:lnTo>
                  <a:lnTo>
                    <a:pt x="0" y="0"/>
                  </a:lnTo>
                  <a:lnTo>
                    <a:pt x="3166096" y="0"/>
                  </a:lnTo>
                  <a:close/>
                </a:path>
              </a:pathLst>
            </a:custGeom>
            <a:ln w="24117">
              <a:solidFill>
                <a:srgbClr val="29DDD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564392" y="2354474"/>
              <a:ext cx="301018" cy="301972"/>
            </a:xfrm>
            <a:prstGeom prst="rect">
              <a:avLst/>
            </a:prstGeom>
          </p:spPr>
        </p:pic>
        <p:sp>
          <p:nvSpPr>
            <p:cNvPr id="11" name="object 11" descr=""/>
            <p:cNvSpPr/>
            <p:nvPr/>
          </p:nvSpPr>
          <p:spPr>
            <a:xfrm>
              <a:off x="7388979" y="2122886"/>
              <a:ext cx="3359150" cy="771525"/>
            </a:xfrm>
            <a:custGeom>
              <a:avLst/>
              <a:gdLst/>
              <a:ahLst/>
              <a:cxnLst/>
              <a:rect l="l" t="t" r="r" b="b"/>
              <a:pathLst>
                <a:path w="3359150" h="771525">
                  <a:moveTo>
                    <a:pt x="3166096" y="771115"/>
                  </a:moveTo>
                  <a:lnTo>
                    <a:pt x="0" y="771115"/>
                  </a:lnTo>
                  <a:lnTo>
                    <a:pt x="192850" y="385494"/>
                  </a:lnTo>
                  <a:lnTo>
                    <a:pt x="0" y="0"/>
                  </a:lnTo>
                  <a:lnTo>
                    <a:pt x="3166096" y="0"/>
                  </a:lnTo>
                  <a:lnTo>
                    <a:pt x="3358946" y="385621"/>
                  </a:lnTo>
                  <a:lnTo>
                    <a:pt x="3166096" y="771115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7388979" y="2122886"/>
              <a:ext cx="3359150" cy="771525"/>
            </a:xfrm>
            <a:custGeom>
              <a:avLst/>
              <a:gdLst/>
              <a:ahLst/>
              <a:cxnLst/>
              <a:rect l="l" t="t" r="r" b="b"/>
              <a:pathLst>
                <a:path w="3359150" h="771525">
                  <a:moveTo>
                    <a:pt x="3166096" y="0"/>
                  </a:moveTo>
                  <a:lnTo>
                    <a:pt x="3358946" y="385621"/>
                  </a:lnTo>
                  <a:lnTo>
                    <a:pt x="3166096" y="771115"/>
                  </a:lnTo>
                  <a:lnTo>
                    <a:pt x="0" y="771115"/>
                  </a:lnTo>
                  <a:lnTo>
                    <a:pt x="192850" y="385494"/>
                  </a:lnTo>
                  <a:lnTo>
                    <a:pt x="0" y="0"/>
                  </a:lnTo>
                  <a:lnTo>
                    <a:pt x="3166096" y="0"/>
                  </a:lnTo>
                  <a:close/>
                </a:path>
              </a:pathLst>
            </a:custGeom>
            <a:ln w="24117">
              <a:solidFill>
                <a:srgbClr val="37A6E7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925628" y="2354725"/>
              <a:ext cx="301652" cy="301466"/>
            </a:xfrm>
            <a:prstGeom prst="rect">
              <a:avLst/>
            </a:prstGeom>
          </p:spPr>
        </p:pic>
      </p:grp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662352" y="726055"/>
            <a:ext cx="3468370" cy="1102995"/>
          </a:xfrm>
          <a:prstGeom prst="rect"/>
        </p:spPr>
        <p:txBody>
          <a:bodyPr wrap="square" lIns="0" tIns="17462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75"/>
              </a:spcBef>
            </a:pPr>
            <a:r>
              <a:rPr dirty="0"/>
              <a:t>Milestone</a:t>
            </a:r>
            <a:r>
              <a:rPr dirty="0" spc="-10"/>
              <a:t> </a:t>
            </a:r>
            <a:r>
              <a:rPr dirty="0" spc="55"/>
              <a:t>3</a:t>
            </a:r>
            <a:r>
              <a:rPr dirty="0" spc="-5"/>
              <a:t> </a:t>
            </a:r>
            <a:r>
              <a:rPr dirty="0" spc="-50"/>
              <a:t>:</a:t>
            </a:r>
          </a:p>
          <a:p>
            <a:pPr marL="12700">
              <a:lnSpc>
                <a:spcPct val="100000"/>
              </a:lnSpc>
              <a:spcBef>
                <a:spcPts val="785"/>
              </a:spcBef>
            </a:pPr>
            <a:r>
              <a:rPr dirty="0" sz="2000"/>
              <a:t>Intelligent</a:t>
            </a:r>
            <a:r>
              <a:rPr dirty="0" sz="2000" spc="50"/>
              <a:t> </a:t>
            </a:r>
            <a:r>
              <a:rPr dirty="0" sz="2000" spc="60"/>
              <a:t>Q&amp;A</a:t>
            </a:r>
            <a:r>
              <a:rPr dirty="0" sz="2000" spc="50"/>
              <a:t> </a:t>
            </a:r>
            <a:r>
              <a:rPr dirty="0" sz="2000"/>
              <a:t>with</a:t>
            </a:r>
            <a:r>
              <a:rPr dirty="0" sz="2000" spc="50"/>
              <a:t> </a:t>
            </a:r>
            <a:r>
              <a:rPr dirty="0" sz="2000" spc="-10"/>
              <a:t>Testing</a:t>
            </a:r>
            <a:endParaRPr sz="2000"/>
          </a:p>
        </p:txBody>
      </p:sp>
      <p:sp>
        <p:nvSpPr>
          <p:cNvPr id="15" name="object 15" descr=""/>
          <p:cNvSpPr txBox="1"/>
          <p:nvPr/>
        </p:nvSpPr>
        <p:spPr>
          <a:xfrm>
            <a:off x="855224" y="3065348"/>
            <a:ext cx="2629535" cy="80264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206375">
              <a:lnSpc>
                <a:spcPct val="102299"/>
              </a:lnSpc>
              <a:spcBef>
                <a:spcPts val="90"/>
              </a:spcBef>
            </a:pP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Document</a:t>
            </a:r>
            <a:r>
              <a:rPr dirty="0" sz="1650" spc="6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55" b="1">
                <a:solidFill>
                  <a:srgbClr val="DFE3E6"/>
                </a:solidFill>
                <a:latin typeface="Trebuchet MS"/>
                <a:cs typeface="Trebuchet MS"/>
              </a:rPr>
              <a:t>Processing</a:t>
            </a:r>
            <a:r>
              <a:rPr dirty="0" sz="1650" spc="7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50" b="1">
                <a:solidFill>
                  <a:srgbClr val="DFE3E6"/>
                </a:solidFill>
                <a:latin typeface="Trebuchet MS"/>
                <a:cs typeface="Trebuchet MS"/>
              </a:rPr>
              <a:t>&amp; </a:t>
            </a:r>
            <a:r>
              <a:rPr dirty="0" sz="1650" spc="35" b="1">
                <a:solidFill>
                  <a:srgbClr val="DFE3E6"/>
                </a:solidFill>
                <a:latin typeface="Trebuchet MS"/>
                <a:cs typeface="Trebuchet MS"/>
              </a:rPr>
              <a:t>Chunking</a:t>
            </a:r>
            <a:endParaRPr sz="165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270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Implementedtextsegmentation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662352" y="5241583"/>
            <a:ext cx="2124075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Tools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: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Ollama,</a:t>
            </a:r>
            <a:r>
              <a:rPr dirty="0" sz="1500" spc="-12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Requests.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855224" y="4052706"/>
            <a:ext cx="2009775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into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overlapping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chunks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4215008" y="3067813"/>
            <a:ext cx="2929890" cy="168465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180" b="1">
                <a:solidFill>
                  <a:srgbClr val="DFE3E6"/>
                </a:solidFill>
                <a:latin typeface="Trebuchet MS"/>
                <a:cs typeface="Trebuchet MS"/>
              </a:rPr>
              <a:t>AI</a:t>
            </a:r>
            <a:r>
              <a:rPr dirty="0" sz="1650" spc="1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Model</a:t>
            </a:r>
            <a:r>
              <a:rPr dirty="0" sz="1650" spc="1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Integration</a:t>
            </a:r>
            <a:endParaRPr sz="1650">
              <a:latin typeface="Trebuchet MS"/>
              <a:cs typeface="Trebuchet MS"/>
            </a:endParaRPr>
          </a:p>
          <a:p>
            <a:pPr marL="12700" marR="309245">
              <a:lnSpc>
                <a:spcPct val="137500"/>
              </a:lnSpc>
              <a:spcBef>
                <a:spcPts val="545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SetupOllamawith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the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Ollama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3.1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model</a:t>
            </a:r>
            <a:endParaRPr sz="1500">
              <a:latin typeface="Tahoma"/>
              <a:cs typeface="Tahoma"/>
            </a:endParaRPr>
          </a:p>
          <a:p>
            <a:pPr marL="12700" marR="5080">
              <a:lnSpc>
                <a:spcPct val="133300"/>
              </a:lnSpc>
              <a:spcBef>
                <a:spcPts val="750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Configured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streaming</a:t>
            </a:r>
            <a:r>
              <a:rPr dirty="0" sz="1500" spc="-10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and</a:t>
            </a:r>
            <a:r>
              <a:rPr dirty="0" sz="1500" spc="-9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blocking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response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modes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7574794" y="3067813"/>
            <a:ext cx="2773680" cy="168465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55" b="1">
                <a:solidFill>
                  <a:srgbClr val="DFE3E6"/>
                </a:solidFill>
                <a:latin typeface="Trebuchet MS"/>
                <a:cs typeface="Trebuchet MS"/>
              </a:rPr>
              <a:t>Response</a:t>
            </a:r>
            <a:r>
              <a:rPr dirty="0" sz="1650" spc="-7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60" b="1">
                <a:solidFill>
                  <a:srgbClr val="DFE3E6"/>
                </a:solidFill>
                <a:latin typeface="Trebuchet MS"/>
                <a:cs typeface="Trebuchet MS"/>
              </a:rPr>
              <a:t>System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7500"/>
              </a:lnSpc>
              <a:spcBef>
                <a:spcPts val="545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Implementedcosine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similarity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for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content</a:t>
            </a:r>
            <a:r>
              <a:rPr dirty="0" sz="1500" spc="1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retrieval</a:t>
            </a:r>
            <a:endParaRPr sz="1500">
              <a:latin typeface="Tahoma"/>
              <a:cs typeface="Tahoma"/>
            </a:endParaRPr>
          </a:p>
          <a:p>
            <a:pPr marL="12700" marR="304165">
              <a:lnSpc>
                <a:spcPct val="133300"/>
              </a:lnSpc>
              <a:spcBef>
                <a:spcPts val="750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Added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context-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aware</a:t>
            </a:r>
            <a:r>
              <a:rPr dirty="0" sz="1500" spc="-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answer generation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1430000" cy="6438900"/>
            <a:chOff x="0" y="0"/>
            <a:chExt cx="11430000" cy="64389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1430000" cy="6438899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79791" y="5925793"/>
              <a:ext cx="1752516" cy="41907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430633" rIns="0" bIns="0" rtlCol="0" vert="horz">
            <a:spAutoFit/>
          </a:bodyPr>
          <a:lstStyle/>
          <a:p>
            <a:pPr marL="12065">
              <a:lnSpc>
                <a:spcPct val="100000"/>
              </a:lnSpc>
              <a:spcBef>
                <a:spcPts val="125"/>
              </a:spcBef>
            </a:pPr>
            <a:r>
              <a:rPr dirty="0"/>
              <a:t>Technology</a:t>
            </a:r>
            <a:r>
              <a:rPr dirty="0" spc="-80"/>
              <a:t> </a:t>
            </a:r>
            <a:r>
              <a:rPr dirty="0" spc="100"/>
              <a:t>Stack</a:t>
            </a:r>
          </a:p>
        </p:txBody>
      </p:sp>
      <p:sp>
        <p:nvSpPr>
          <p:cNvPr id="6" name="object 6" descr=""/>
          <p:cNvSpPr txBox="1"/>
          <p:nvPr/>
        </p:nvSpPr>
        <p:spPr>
          <a:xfrm>
            <a:off x="864749" y="1861954"/>
            <a:ext cx="1862455" cy="31146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10" b="1">
                <a:solidFill>
                  <a:srgbClr val="DFE3E6"/>
                </a:solidFill>
                <a:latin typeface="Tahoma"/>
                <a:cs typeface="Tahoma"/>
              </a:rPr>
              <a:t>Component</a:t>
            </a:r>
            <a:endParaRPr sz="1500">
              <a:latin typeface="Tahoma"/>
              <a:cs typeface="Tahoma"/>
            </a:endParaRPr>
          </a:p>
          <a:p>
            <a:pPr marL="12700" marR="1070610">
              <a:lnSpc>
                <a:spcPct val="208300"/>
              </a:lnSpc>
              <a:spcBef>
                <a:spcPts val="5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Frontend Backend</a:t>
            </a:r>
            <a:endParaRPr sz="1500">
              <a:latin typeface="Tahoma"/>
              <a:cs typeface="Tahoma"/>
            </a:endParaRPr>
          </a:p>
          <a:p>
            <a:pPr marL="12700" marR="5080">
              <a:lnSpc>
                <a:spcPct val="208300"/>
              </a:lnSpc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Document</a:t>
            </a:r>
            <a:r>
              <a:rPr dirty="0" sz="1500" spc="-13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Processing </a:t>
            </a:r>
            <a:r>
              <a:rPr dirty="0" sz="1500" spc="65">
                <a:solidFill>
                  <a:srgbClr val="DFE3E6"/>
                </a:solidFill>
                <a:latin typeface="Tahoma"/>
                <a:cs typeface="Tahoma"/>
              </a:rPr>
              <a:t>NLP</a:t>
            </a:r>
            <a:r>
              <a:rPr dirty="0" sz="1500" spc="-1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&amp;</a:t>
            </a:r>
            <a:r>
              <a:rPr dirty="0" sz="1500" spc="-1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AI</a:t>
            </a:r>
            <a:endParaRPr sz="1500">
              <a:latin typeface="Tahoma"/>
              <a:cs typeface="Tahoma"/>
            </a:endParaRPr>
          </a:p>
          <a:p>
            <a:pPr marL="12700" marR="520065">
              <a:lnSpc>
                <a:spcPct val="208300"/>
              </a:lnSpc>
            </a:pP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Data</a:t>
            </a:r>
            <a:r>
              <a:rPr dirty="0" sz="1500" spc="-13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Handling Communication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4893633" y="1861954"/>
            <a:ext cx="1181100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70" b="1">
                <a:solidFill>
                  <a:srgbClr val="DFE3E6"/>
                </a:solidFill>
                <a:latin typeface="Tahoma"/>
                <a:cs typeface="Tahoma"/>
              </a:rPr>
              <a:t>Technologies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4893633" y="2338182"/>
            <a:ext cx="802640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Streamlit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4893633" y="2814409"/>
            <a:ext cx="612140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Python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4893633" y="3290637"/>
            <a:ext cx="3064510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pdfplumber,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 pytesseract,</a:t>
            </a:r>
            <a:r>
              <a:rPr dirty="0" sz="1500" spc="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pdf2image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4893633" y="3766864"/>
            <a:ext cx="1499235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30">
                <a:solidFill>
                  <a:srgbClr val="DFE3E6"/>
                </a:solidFill>
                <a:latin typeface="Tahoma"/>
                <a:cs typeface="Tahoma"/>
              </a:rPr>
              <a:t>Ollama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(Llama</a:t>
            </a:r>
            <a:r>
              <a:rPr dirty="0" sz="1500" spc="-125">
                <a:solidFill>
                  <a:srgbClr val="DFE3E6"/>
                </a:solidFill>
                <a:latin typeface="Tahoma"/>
                <a:cs typeface="Tahoma"/>
              </a:rPr>
              <a:t> 3.1)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4893633" y="4243092"/>
            <a:ext cx="1202690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Pandas,</a:t>
            </a:r>
            <a:r>
              <a:rPr dirty="0" sz="1500" spc="-1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0">
                <a:solidFill>
                  <a:srgbClr val="DFE3E6"/>
                </a:solidFill>
                <a:latin typeface="Tahoma"/>
                <a:cs typeface="Tahoma"/>
              </a:rPr>
              <a:t>JSON</a:t>
            </a:r>
            <a:endParaRPr sz="1500">
              <a:latin typeface="Tahoma"/>
              <a:cs typeface="Tahoma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4893633" y="4719319"/>
            <a:ext cx="814705" cy="25717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Requests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999" cy="6629399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-18" y="-59"/>
            <a:ext cx="11426825" cy="6626859"/>
          </a:xfrm>
          <a:custGeom>
            <a:avLst/>
            <a:gdLst/>
            <a:ahLst/>
            <a:cxnLst/>
            <a:rect l="l" t="t" r="r" b="b"/>
            <a:pathLst>
              <a:path w="11426825" h="6626859">
                <a:moveTo>
                  <a:pt x="11426824" y="6626284"/>
                </a:moveTo>
                <a:lnTo>
                  <a:pt x="0" y="6626284"/>
                </a:lnTo>
                <a:lnTo>
                  <a:pt x="0" y="0"/>
                </a:lnTo>
                <a:lnTo>
                  <a:pt x="11426824" y="0"/>
                </a:lnTo>
                <a:lnTo>
                  <a:pt x="11426824" y="6626284"/>
                </a:lnTo>
                <a:close/>
              </a:path>
            </a:pathLst>
          </a:custGeom>
          <a:solidFill>
            <a:srgbClr val="09081B">
              <a:alpha val="75000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 descr=""/>
          <p:cNvGrpSpPr/>
          <p:nvPr/>
        </p:nvGrpSpPr>
        <p:grpSpPr>
          <a:xfrm>
            <a:off x="676068" y="1706398"/>
            <a:ext cx="10074910" cy="789940"/>
            <a:chOff x="676068" y="1706398"/>
            <a:chExt cx="10074910" cy="789940"/>
          </a:xfrm>
        </p:grpSpPr>
        <p:sp>
          <p:nvSpPr>
            <p:cNvPr id="5" name="object 5" descr=""/>
            <p:cNvSpPr/>
            <p:nvPr/>
          </p:nvSpPr>
          <p:spPr>
            <a:xfrm>
              <a:off x="676068" y="1922959"/>
              <a:ext cx="10074910" cy="28575"/>
            </a:xfrm>
            <a:custGeom>
              <a:avLst/>
              <a:gdLst/>
              <a:ahLst/>
              <a:cxnLst/>
              <a:rect l="l" t="t" r="r" b="b"/>
              <a:pathLst>
                <a:path w="10074910" h="28575">
                  <a:moveTo>
                    <a:pt x="10062207" y="28561"/>
                  </a:moveTo>
                  <a:lnTo>
                    <a:pt x="12442" y="28561"/>
                  </a:lnTo>
                  <a:lnTo>
                    <a:pt x="10665" y="28180"/>
                  </a:lnTo>
                  <a:lnTo>
                    <a:pt x="0" y="14344"/>
                  </a:lnTo>
                  <a:lnTo>
                    <a:pt x="0" y="12440"/>
                  </a:lnTo>
                  <a:lnTo>
                    <a:pt x="12315" y="0"/>
                  </a:lnTo>
                  <a:lnTo>
                    <a:pt x="10062208" y="0"/>
                  </a:lnTo>
                  <a:lnTo>
                    <a:pt x="10074650" y="12440"/>
                  </a:lnTo>
                  <a:lnTo>
                    <a:pt x="10074650" y="16248"/>
                  </a:lnTo>
                  <a:lnTo>
                    <a:pt x="10062207" y="28561"/>
                  </a:lnTo>
                  <a:close/>
                </a:path>
              </a:pathLst>
            </a:custGeom>
            <a:solidFill>
              <a:srgbClr val="FFFFFF">
                <a:alpha val="23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575867" y="1925117"/>
              <a:ext cx="28575" cy="571500"/>
            </a:xfrm>
            <a:custGeom>
              <a:avLst/>
              <a:gdLst/>
              <a:ahLst/>
              <a:cxnLst/>
              <a:rect l="l" t="t" r="r" b="b"/>
              <a:pathLst>
                <a:path w="28575" h="571500">
                  <a:moveTo>
                    <a:pt x="16124" y="571104"/>
                  </a:moveTo>
                  <a:lnTo>
                    <a:pt x="12315" y="571104"/>
                  </a:lnTo>
                  <a:lnTo>
                    <a:pt x="6983" y="569454"/>
                  </a:lnTo>
                  <a:lnTo>
                    <a:pt x="0" y="558918"/>
                  </a:lnTo>
                  <a:lnTo>
                    <a:pt x="0" y="557013"/>
                  </a:lnTo>
                  <a:lnTo>
                    <a:pt x="0" y="12440"/>
                  </a:lnTo>
                  <a:lnTo>
                    <a:pt x="12315" y="0"/>
                  </a:lnTo>
                  <a:lnTo>
                    <a:pt x="16124" y="0"/>
                  </a:lnTo>
                  <a:lnTo>
                    <a:pt x="28439" y="12440"/>
                  </a:lnTo>
                  <a:lnTo>
                    <a:pt x="28439" y="558918"/>
                  </a:lnTo>
                  <a:lnTo>
                    <a:pt x="18028" y="570723"/>
                  </a:lnTo>
                  <a:lnTo>
                    <a:pt x="16124" y="571104"/>
                  </a:lnTo>
                  <a:close/>
                </a:path>
              </a:pathLst>
            </a:custGeom>
            <a:solidFill>
              <a:srgbClr val="16FFB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1380849" y="1715919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211396" y="409128"/>
                  </a:moveTo>
                  <a:lnTo>
                    <a:pt x="197937" y="409128"/>
                  </a:lnTo>
                  <a:lnTo>
                    <a:pt x="191208" y="408747"/>
                  </a:lnTo>
                  <a:lnTo>
                    <a:pt x="138645" y="398465"/>
                  </a:lnTo>
                  <a:lnTo>
                    <a:pt x="102079" y="381836"/>
                  </a:lnTo>
                  <a:lnTo>
                    <a:pt x="69449" y="358606"/>
                  </a:lnTo>
                  <a:lnTo>
                    <a:pt x="38089" y="323951"/>
                  </a:lnTo>
                  <a:lnTo>
                    <a:pt x="18155" y="289170"/>
                  </a:lnTo>
                  <a:lnTo>
                    <a:pt x="5205" y="251087"/>
                  </a:lnTo>
                  <a:lnTo>
                    <a:pt x="0" y="211228"/>
                  </a:lnTo>
                  <a:lnTo>
                    <a:pt x="0" y="197773"/>
                  </a:lnTo>
                  <a:lnTo>
                    <a:pt x="5205" y="157913"/>
                  </a:lnTo>
                  <a:lnTo>
                    <a:pt x="18028" y="119958"/>
                  </a:lnTo>
                  <a:lnTo>
                    <a:pt x="38089" y="85176"/>
                  </a:lnTo>
                  <a:lnTo>
                    <a:pt x="64498" y="55092"/>
                  </a:lnTo>
                  <a:lnTo>
                    <a:pt x="102079" y="27165"/>
                  </a:lnTo>
                  <a:lnTo>
                    <a:pt x="151468" y="6854"/>
                  </a:lnTo>
                  <a:lnTo>
                    <a:pt x="191335" y="380"/>
                  </a:lnTo>
                  <a:lnTo>
                    <a:pt x="197937" y="0"/>
                  </a:lnTo>
                  <a:lnTo>
                    <a:pt x="211396" y="0"/>
                  </a:lnTo>
                  <a:lnTo>
                    <a:pt x="251263" y="5204"/>
                  </a:lnTo>
                  <a:lnTo>
                    <a:pt x="289352" y="18025"/>
                  </a:lnTo>
                  <a:lnTo>
                    <a:pt x="324140" y="38081"/>
                  </a:lnTo>
                  <a:lnTo>
                    <a:pt x="354231" y="64485"/>
                  </a:lnTo>
                  <a:lnTo>
                    <a:pt x="382163" y="102059"/>
                  </a:lnTo>
                  <a:lnTo>
                    <a:pt x="402477" y="151439"/>
                  </a:lnTo>
                  <a:lnTo>
                    <a:pt x="408953" y="191172"/>
                  </a:lnTo>
                  <a:lnTo>
                    <a:pt x="409334" y="197773"/>
                  </a:lnTo>
                  <a:lnTo>
                    <a:pt x="409334" y="204500"/>
                  </a:lnTo>
                  <a:lnTo>
                    <a:pt x="409334" y="211228"/>
                  </a:lnTo>
                  <a:lnTo>
                    <a:pt x="404128" y="251088"/>
                  </a:lnTo>
                  <a:lnTo>
                    <a:pt x="391305" y="289170"/>
                  </a:lnTo>
                  <a:lnTo>
                    <a:pt x="371244" y="323951"/>
                  </a:lnTo>
                  <a:lnTo>
                    <a:pt x="344836" y="354036"/>
                  </a:lnTo>
                  <a:lnTo>
                    <a:pt x="307254" y="381963"/>
                  </a:lnTo>
                  <a:lnTo>
                    <a:pt x="257865" y="402273"/>
                  </a:lnTo>
                  <a:lnTo>
                    <a:pt x="217998" y="408747"/>
                  </a:lnTo>
                  <a:lnTo>
                    <a:pt x="211396" y="409128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1380849" y="1715919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409334" y="204500"/>
                  </a:moveTo>
                  <a:lnTo>
                    <a:pt x="409334" y="211228"/>
                  </a:lnTo>
                  <a:lnTo>
                    <a:pt x="408953" y="217956"/>
                  </a:lnTo>
                  <a:lnTo>
                    <a:pt x="408318" y="224557"/>
                  </a:lnTo>
                  <a:lnTo>
                    <a:pt x="407683" y="231158"/>
                  </a:lnTo>
                  <a:lnTo>
                    <a:pt x="406667" y="237886"/>
                  </a:lnTo>
                  <a:lnTo>
                    <a:pt x="405398" y="244487"/>
                  </a:lnTo>
                  <a:lnTo>
                    <a:pt x="404128" y="251088"/>
                  </a:lnTo>
                  <a:lnTo>
                    <a:pt x="393844" y="282950"/>
                  </a:lnTo>
                  <a:lnTo>
                    <a:pt x="391305" y="289170"/>
                  </a:lnTo>
                  <a:lnTo>
                    <a:pt x="388385" y="295136"/>
                  </a:lnTo>
                  <a:lnTo>
                    <a:pt x="385210" y="301102"/>
                  </a:lnTo>
                  <a:lnTo>
                    <a:pt x="382036" y="307068"/>
                  </a:lnTo>
                  <a:lnTo>
                    <a:pt x="358802" y="339692"/>
                  </a:lnTo>
                  <a:lnTo>
                    <a:pt x="334678" y="362795"/>
                  </a:lnTo>
                  <a:lnTo>
                    <a:pt x="329473" y="366984"/>
                  </a:lnTo>
                  <a:lnTo>
                    <a:pt x="324140" y="371046"/>
                  </a:lnTo>
                  <a:lnTo>
                    <a:pt x="318554" y="374727"/>
                  </a:lnTo>
                  <a:lnTo>
                    <a:pt x="312967" y="378409"/>
                  </a:lnTo>
                  <a:lnTo>
                    <a:pt x="307254" y="381963"/>
                  </a:lnTo>
                  <a:lnTo>
                    <a:pt x="301287" y="385009"/>
                  </a:lnTo>
                  <a:lnTo>
                    <a:pt x="295319" y="388056"/>
                  </a:lnTo>
                  <a:lnTo>
                    <a:pt x="257865" y="402273"/>
                  </a:lnTo>
                  <a:lnTo>
                    <a:pt x="244661" y="405193"/>
                  </a:lnTo>
                  <a:lnTo>
                    <a:pt x="238059" y="406462"/>
                  </a:lnTo>
                  <a:lnTo>
                    <a:pt x="231456" y="407478"/>
                  </a:lnTo>
                  <a:lnTo>
                    <a:pt x="224727" y="408113"/>
                  </a:lnTo>
                  <a:lnTo>
                    <a:pt x="217998" y="408747"/>
                  </a:lnTo>
                  <a:lnTo>
                    <a:pt x="211396" y="409128"/>
                  </a:lnTo>
                  <a:lnTo>
                    <a:pt x="204667" y="409128"/>
                  </a:lnTo>
                  <a:lnTo>
                    <a:pt x="197937" y="409128"/>
                  </a:lnTo>
                  <a:lnTo>
                    <a:pt x="158071" y="403924"/>
                  </a:lnTo>
                  <a:lnTo>
                    <a:pt x="119981" y="391103"/>
                  </a:lnTo>
                  <a:lnTo>
                    <a:pt x="108046" y="385009"/>
                  </a:lnTo>
                  <a:lnTo>
                    <a:pt x="102079" y="381836"/>
                  </a:lnTo>
                  <a:lnTo>
                    <a:pt x="74655" y="362795"/>
                  </a:lnTo>
                  <a:lnTo>
                    <a:pt x="69449" y="358606"/>
                  </a:lnTo>
                  <a:lnTo>
                    <a:pt x="42152" y="329283"/>
                  </a:lnTo>
                  <a:lnTo>
                    <a:pt x="24123" y="301102"/>
                  </a:lnTo>
                  <a:lnTo>
                    <a:pt x="21076" y="295136"/>
                  </a:lnTo>
                  <a:lnTo>
                    <a:pt x="18155" y="289170"/>
                  </a:lnTo>
                  <a:lnTo>
                    <a:pt x="15489" y="282950"/>
                  </a:lnTo>
                  <a:lnTo>
                    <a:pt x="12823" y="276730"/>
                  </a:lnTo>
                  <a:lnTo>
                    <a:pt x="3935" y="244487"/>
                  </a:lnTo>
                  <a:lnTo>
                    <a:pt x="2666" y="237886"/>
                  </a:lnTo>
                  <a:lnTo>
                    <a:pt x="1650" y="231285"/>
                  </a:lnTo>
                  <a:lnTo>
                    <a:pt x="1015" y="224557"/>
                  </a:lnTo>
                  <a:lnTo>
                    <a:pt x="380" y="217829"/>
                  </a:lnTo>
                  <a:lnTo>
                    <a:pt x="0" y="211228"/>
                  </a:lnTo>
                  <a:lnTo>
                    <a:pt x="0" y="204500"/>
                  </a:lnTo>
                  <a:lnTo>
                    <a:pt x="0" y="197773"/>
                  </a:lnTo>
                  <a:lnTo>
                    <a:pt x="5205" y="157913"/>
                  </a:lnTo>
                  <a:lnTo>
                    <a:pt x="8760" y="145092"/>
                  </a:lnTo>
                  <a:lnTo>
                    <a:pt x="10664" y="138745"/>
                  </a:lnTo>
                  <a:lnTo>
                    <a:pt x="12950" y="132398"/>
                  </a:lnTo>
                  <a:lnTo>
                    <a:pt x="15489" y="126178"/>
                  </a:lnTo>
                  <a:lnTo>
                    <a:pt x="18028" y="119958"/>
                  </a:lnTo>
                  <a:lnTo>
                    <a:pt x="20949" y="113992"/>
                  </a:lnTo>
                  <a:lnTo>
                    <a:pt x="24123" y="108026"/>
                  </a:lnTo>
                  <a:lnTo>
                    <a:pt x="27297" y="102060"/>
                  </a:lnTo>
                  <a:lnTo>
                    <a:pt x="30725" y="96347"/>
                  </a:lnTo>
                  <a:lnTo>
                    <a:pt x="34407" y="90762"/>
                  </a:lnTo>
                  <a:lnTo>
                    <a:pt x="38089" y="85176"/>
                  </a:lnTo>
                  <a:lnTo>
                    <a:pt x="59800" y="59788"/>
                  </a:lnTo>
                  <a:lnTo>
                    <a:pt x="64498" y="55092"/>
                  </a:lnTo>
                  <a:lnTo>
                    <a:pt x="69449" y="50522"/>
                  </a:lnTo>
                  <a:lnTo>
                    <a:pt x="74655" y="46333"/>
                  </a:lnTo>
                  <a:lnTo>
                    <a:pt x="79860" y="42144"/>
                  </a:lnTo>
                  <a:lnTo>
                    <a:pt x="108046" y="24118"/>
                  </a:lnTo>
                  <a:lnTo>
                    <a:pt x="114014" y="21072"/>
                  </a:lnTo>
                  <a:lnTo>
                    <a:pt x="119981" y="18152"/>
                  </a:lnTo>
                  <a:lnTo>
                    <a:pt x="126202" y="15486"/>
                  </a:lnTo>
                  <a:lnTo>
                    <a:pt x="132424" y="12821"/>
                  </a:lnTo>
                  <a:lnTo>
                    <a:pt x="171275" y="2665"/>
                  </a:lnTo>
                  <a:lnTo>
                    <a:pt x="184606" y="1015"/>
                  </a:lnTo>
                  <a:lnTo>
                    <a:pt x="191335" y="380"/>
                  </a:lnTo>
                  <a:lnTo>
                    <a:pt x="197937" y="0"/>
                  </a:lnTo>
                  <a:lnTo>
                    <a:pt x="204667" y="0"/>
                  </a:lnTo>
                  <a:lnTo>
                    <a:pt x="211396" y="0"/>
                  </a:lnTo>
                  <a:lnTo>
                    <a:pt x="218125" y="380"/>
                  </a:lnTo>
                  <a:lnTo>
                    <a:pt x="224727" y="1015"/>
                  </a:lnTo>
                  <a:lnTo>
                    <a:pt x="231329" y="1650"/>
                  </a:lnTo>
                  <a:lnTo>
                    <a:pt x="238058" y="2665"/>
                  </a:lnTo>
                  <a:lnTo>
                    <a:pt x="244661" y="3935"/>
                  </a:lnTo>
                  <a:lnTo>
                    <a:pt x="251263" y="5204"/>
                  </a:lnTo>
                  <a:lnTo>
                    <a:pt x="257738" y="6854"/>
                  </a:lnTo>
                  <a:lnTo>
                    <a:pt x="264213" y="8758"/>
                  </a:lnTo>
                  <a:lnTo>
                    <a:pt x="270688" y="10663"/>
                  </a:lnTo>
                  <a:lnTo>
                    <a:pt x="301287" y="24118"/>
                  </a:lnTo>
                  <a:lnTo>
                    <a:pt x="307254" y="27292"/>
                  </a:lnTo>
                  <a:lnTo>
                    <a:pt x="312967" y="30719"/>
                  </a:lnTo>
                  <a:lnTo>
                    <a:pt x="318554" y="34400"/>
                  </a:lnTo>
                  <a:lnTo>
                    <a:pt x="324140" y="38081"/>
                  </a:lnTo>
                  <a:lnTo>
                    <a:pt x="329473" y="42144"/>
                  </a:lnTo>
                  <a:lnTo>
                    <a:pt x="334678" y="46333"/>
                  </a:lnTo>
                  <a:lnTo>
                    <a:pt x="339884" y="50522"/>
                  </a:lnTo>
                  <a:lnTo>
                    <a:pt x="367181" y="79845"/>
                  </a:lnTo>
                  <a:lnTo>
                    <a:pt x="385210" y="108026"/>
                  </a:lnTo>
                  <a:lnTo>
                    <a:pt x="388257" y="113992"/>
                  </a:lnTo>
                  <a:lnTo>
                    <a:pt x="402477" y="151439"/>
                  </a:lnTo>
                  <a:lnTo>
                    <a:pt x="405398" y="164514"/>
                  </a:lnTo>
                  <a:lnTo>
                    <a:pt x="406667" y="170988"/>
                  </a:lnTo>
                  <a:lnTo>
                    <a:pt x="407683" y="177716"/>
                  </a:lnTo>
                  <a:lnTo>
                    <a:pt x="408318" y="184444"/>
                  </a:lnTo>
                  <a:lnTo>
                    <a:pt x="408953" y="191172"/>
                  </a:lnTo>
                  <a:lnTo>
                    <a:pt x="409334" y="197773"/>
                  </a:lnTo>
                  <a:lnTo>
                    <a:pt x="409334" y="204500"/>
                  </a:lnTo>
                  <a:close/>
                </a:path>
              </a:pathLst>
            </a:custGeom>
            <a:ln w="19042">
              <a:solidFill>
                <a:srgbClr val="16FFBA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11497" y="1787386"/>
              <a:ext cx="157435" cy="268479"/>
            </a:xfrm>
            <a:prstGeom prst="rect">
              <a:avLst/>
            </a:prstGeom>
          </p:spPr>
        </p:pic>
        <p:sp>
          <p:nvSpPr>
            <p:cNvPr id="10" name="object 10" descr=""/>
            <p:cNvSpPr/>
            <p:nvPr/>
          </p:nvSpPr>
          <p:spPr>
            <a:xfrm>
              <a:off x="3632695" y="1925117"/>
              <a:ext cx="28575" cy="571500"/>
            </a:xfrm>
            <a:custGeom>
              <a:avLst/>
              <a:gdLst/>
              <a:ahLst/>
              <a:cxnLst/>
              <a:rect l="l" t="t" r="r" b="b"/>
              <a:pathLst>
                <a:path w="28575" h="571500">
                  <a:moveTo>
                    <a:pt x="16123" y="571104"/>
                  </a:moveTo>
                  <a:lnTo>
                    <a:pt x="12315" y="571104"/>
                  </a:lnTo>
                  <a:lnTo>
                    <a:pt x="6982" y="569454"/>
                  </a:lnTo>
                  <a:lnTo>
                    <a:pt x="0" y="558918"/>
                  </a:lnTo>
                  <a:lnTo>
                    <a:pt x="0" y="557013"/>
                  </a:lnTo>
                  <a:lnTo>
                    <a:pt x="0" y="12440"/>
                  </a:lnTo>
                  <a:lnTo>
                    <a:pt x="12315" y="0"/>
                  </a:lnTo>
                  <a:lnTo>
                    <a:pt x="16123" y="0"/>
                  </a:lnTo>
                  <a:lnTo>
                    <a:pt x="28439" y="12440"/>
                  </a:lnTo>
                  <a:lnTo>
                    <a:pt x="28439" y="558918"/>
                  </a:lnTo>
                  <a:lnTo>
                    <a:pt x="18028" y="570723"/>
                  </a:lnTo>
                  <a:lnTo>
                    <a:pt x="16123" y="571104"/>
                  </a:lnTo>
                  <a:close/>
                </a:path>
              </a:pathLst>
            </a:custGeom>
            <a:solidFill>
              <a:srgbClr val="29DDD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3447201" y="1715919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211395" y="409128"/>
                  </a:moveTo>
                  <a:lnTo>
                    <a:pt x="197937" y="409128"/>
                  </a:lnTo>
                  <a:lnTo>
                    <a:pt x="177877" y="407478"/>
                  </a:lnTo>
                  <a:lnTo>
                    <a:pt x="138644" y="398465"/>
                  </a:lnTo>
                  <a:lnTo>
                    <a:pt x="102206" y="381836"/>
                  </a:lnTo>
                  <a:lnTo>
                    <a:pt x="69449" y="358606"/>
                  </a:lnTo>
                  <a:lnTo>
                    <a:pt x="38089" y="323951"/>
                  </a:lnTo>
                  <a:lnTo>
                    <a:pt x="12823" y="276730"/>
                  </a:lnTo>
                  <a:lnTo>
                    <a:pt x="2666" y="237886"/>
                  </a:lnTo>
                  <a:lnTo>
                    <a:pt x="0" y="211228"/>
                  </a:lnTo>
                  <a:lnTo>
                    <a:pt x="0" y="197773"/>
                  </a:lnTo>
                  <a:lnTo>
                    <a:pt x="5205" y="157913"/>
                  </a:lnTo>
                  <a:lnTo>
                    <a:pt x="18029" y="119958"/>
                  </a:lnTo>
                  <a:lnTo>
                    <a:pt x="38089" y="85176"/>
                  </a:lnTo>
                  <a:lnTo>
                    <a:pt x="64497" y="55092"/>
                  </a:lnTo>
                  <a:lnTo>
                    <a:pt x="102079" y="27165"/>
                  </a:lnTo>
                  <a:lnTo>
                    <a:pt x="138645" y="10662"/>
                  </a:lnTo>
                  <a:lnTo>
                    <a:pt x="177877" y="1650"/>
                  </a:lnTo>
                  <a:lnTo>
                    <a:pt x="197937" y="0"/>
                  </a:lnTo>
                  <a:lnTo>
                    <a:pt x="211395" y="0"/>
                  </a:lnTo>
                  <a:lnTo>
                    <a:pt x="251262" y="5204"/>
                  </a:lnTo>
                  <a:lnTo>
                    <a:pt x="289351" y="18025"/>
                  </a:lnTo>
                  <a:lnTo>
                    <a:pt x="324139" y="38081"/>
                  </a:lnTo>
                  <a:lnTo>
                    <a:pt x="354231" y="64485"/>
                  </a:lnTo>
                  <a:lnTo>
                    <a:pt x="382163" y="102059"/>
                  </a:lnTo>
                  <a:lnTo>
                    <a:pt x="402477" y="151439"/>
                  </a:lnTo>
                  <a:lnTo>
                    <a:pt x="408952" y="191172"/>
                  </a:lnTo>
                  <a:lnTo>
                    <a:pt x="409333" y="197773"/>
                  </a:lnTo>
                  <a:lnTo>
                    <a:pt x="409333" y="204500"/>
                  </a:lnTo>
                  <a:lnTo>
                    <a:pt x="409333" y="211228"/>
                  </a:lnTo>
                  <a:lnTo>
                    <a:pt x="404127" y="251088"/>
                  </a:lnTo>
                  <a:lnTo>
                    <a:pt x="391304" y="289170"/>
                  </a:lnTo>
                  <a:lnTo>
                    <a:pt x="371243" y="323951"/>
                  </a:lnTo>
                  <a:lnTo>
                    <a:pt x="344835" y="354036"/>
                  </a:lnTo>
                  <a:lnTo>
                    <a:pt x="307253" y="381963"/>
                  </a:lnTo>
                  <a:lnTo>
                    <a:pt x="270688" y="398465"/>
                  </a:lnTo>
                  <a:lnTo>
                    <a:pt x="231456" y="407478"/>
                  </a:lnTo>
                  <a:lnTo>
                    <a:pt x="217997" y="408747"/>
                  </a:lnTo>
                  <a:lnTo>
                    <a:pt x="211395" y="409128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3447201" y="1715919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409333" y="204500"/>
                  </a:moveTo>
                  <a:lnTo>
                    <a:pt x="409333" y="211228"/>
                  </a:lnTo>
                  <a:lnTo>
                    <a:pt x="408952" y="217956"/>
                  </a:lnTo>
                  <a:lnTo>
                    <a:pt x="408317" y="224557"/>
                  </a:lnTo>
                  <a:lnTo>
                    <a:pt x="407683" y="231158"/>
                  </a:lnTo>
                  <a:lnTo>
                    <a:pt x="406667" y="237886"/>
                  </a:lnTo>
                  <a:lnTo>
                    <a:pt x="405397" y="244487"/>
                  </a:lnTo>
                  <a:lnTo>
                    <a:pt x="404127" y="251088"/>
                  </a:lnTo>
                  <a:lnTo>
                    <a:pt x="393843" y="282950"/>
                  </a:lnTo>
                  <a:lnTo>
                    <a:pt x="391304" y="289170"/>
                  </a:lnTo>
                  <a:lnTo>
                    <a:pt x="388384" y="295136"/>
                  </a:lnTo>
                  <a:lnTo>
                    <a:pt x="385210" y="301102"/>
                  </a:lnTo>
                  <a:lnTo>
                    <a:pt x="382036" y="307068"/>
                  </a:lnTo>
                  <a:lnTo>
                    <a:pt x="358801" y="339692"/>
                  </a:lnTo>
                  <a:lnTo>
                    <a:pt x="334678" y="362795"/>
                  </a:lnTo>
                  <a:lnTo>
                    <a:pt x="329472" y="366984"/>
                  </a:lnTo>
                  <a:lnTo>
                    <a:pt x="301286" y="385009"/>
                  </a:lnTo>
                  <a:lnTo>
                    <a:pt x="295319" y="388056"/>
                  </a:lnTo>
                  <a:lnTo>
                    <a:pt x="289351" y="390976"/>
                  </a:lnTo>
                  <a:lnTo>
                    <a:pt x="283130" y="393641"/>
                  </a:lnTo>
                  <a:lnTo>
                    <a:pt x="276909" y="396307"/>
                  </a:lnTo>
                  <a:lnTo>
                    <a:pt x="244660" y="405193"/>
                  </a:lnTo>
                  <a:lnTo>
                    <a:pt x="238058" y="406462"/>
                  </a:lnTo>
                  <a:lnTo>
                    <a:pt x="231456" y="407478"/>
                  </a:lnTo>
                  <a:lnTo>
                    <a:pt x="224726" y="408113"/>
                  </a:lnTo>
                  <a:lnTo>
                    <a:pt x="217997" y="408747"/>
                  </a:lnTo>
                  <a:lnTo>
                    <a:pt x="211395" y="409128"/>
                  </a:lnTo>
                  <a:lnTo>
                    <a:pt x="204666" y="409128"/>
                  </a:lnTo>
                  <a:lnTo>
                    <a:pt x="197937" y="409128"/>
                  </a:lnTo>
                  <a:lnTo>
                    <a:pt x="164672" y="405193"/>
                  </a:lnTo>
                  <a:lnTo>
                    <a:pt x="158070" y="403924"/>
                  </a:lnTo>
                  <a:lnTo>
                    <a:pt x="151595" y="402273"/>
                  </a:lnTo>
                  <a:lnTo>
                    <a:pt x="145120" y="400369"/>
                  </a:lnTo>
                  <a:lnTo>
                    <a:pt x="138644" y="398465"/>
                  </a:lnTo>
                  <a:lnTo>
                    <a:pt x="108046" y="385009"/>
                  </a:lnTo>
                  <a:lnTo>
                    <a:pt x="102206" y="381836"/>
                  </a:lnTo>
                  <a:lnTo>
                    <a:pt x="74655" y="362795"/>
                  </a:lnTo>
                  <a:lnTo>
                    <a:pt x="69449" y="358606"/>
                  </a:lnTo>
                  <a:lnTo>
                    <a:pt x="42152" y="329283"/>
                  </a:lnTo>
                  <a:lnTo>
                    <a:pt x="24123" y="301102"/>
                  </a:lnTo>
                  <a:lnTo>
                    <a:pt x="20949" y="295136"/>
                  </a:lnTo>
                  <a:lnTo>
                    <a:pt x="18155" y="289170"/>
                  </a:lnTo>
                  <a:lnTo>
                    <a:pt x="15489" y="282950"/>
                  </a:lnTo>
                  <a:lnTo>
                    <a:pt x="12823" y="276730"/>
                  </a:lnTo>
                  <a:lnTo>
                    <a:pt x="3935" y="244487"/>
                  </a:lnTo>
                  <a:lnTo>
                    <a:pt x="2666" y="237886"/>
                  </a:lnTo>
                  <a:lnTo>
                    <a:pt x="1650" y="231285"/>
                  </a:lnTo>
                  <a:lnTo>
                    <a:pt x="1015" y="224557"/>
                  </a:lnTo>
                  <a:lnTo>
                    <a:pt x="380" y="217829"/>
                  </a:lnTo>
                  <a:lnTo>
                    <a:pt x="0" y="211228"/>
                  </a:lnTo>
                  <a:lnTo>
                    <a:pt x="0" y="204500"/>
                  </a:lnTo>
                  <a:lnTo>
                    <a:pt x="0" y="197773"/>
                  </a:lnTo>
                  <a:lnTo>
                    <a:pt x="3935" y="164514"/>
                  </a:lnTo>
                  <a:lnTo>
                    <a:pt x="5205" y="157913"/>
                  </a:lnTo>
                  <a:lnTo>
                    <a:pt x="15489" y="126178"/>
                  </a:lnTo>
                  <a:lnTo>
                    <a:pt x="18029" y="119958"/>
                  </a:lnTo>
                  <a:lnTo>
                    <a:pt x="20949" y="113992"/>
                  </a:lnTo>
                  <a:lnTo>
                    <a:pt x="24123" y="108026"/>
                  </a:lnTo>
                  <a:lnTo>
                    <a:pt x="27297" y="102060"/>
                  </a:lnTo>
                  <a:lnTo>
                    <a:pt x="30725" y="96347"/>
                  </a:lnTo>
                  <a:lnTo>
                    <a:pt x="34407" y="90762"/>
                  </a:lnTo>
                  <a:lnTo>
                    <a:pt x="38089" y="85176"/>
                  </a:lnTo>
                  <a:lnTo>
                    <a:pt x="64497" y="55092"/>
                  </a:lnTo>
                  <a:lnTo>
                    <a:pt x="74655" y="46333"/>
                  </a:lnTo>
                  <a:lnTo>
                    <a:pt x="79860" y="42144"/>
                  </a:lnTo>
                  <a:lnTo>
                    <a:pt x="108046" y="24118"/>
                  </a:lnTo>
                  <a:lnTo>
                    <a:pt x="114013" y="21072"/>
                  </a:lnTo>
                  <a:lnTo>
                    <a:pt x="119981" y="18152"/>
                  </a:lnTo>
                  <a:lnTo>
                    <a:pt x="126202" y="15486"/>
                  </a:lnTo>
                  <a:lnTo>
                    <a:pt x="132423" y="12821"/>
                  </a:lnTo>
                  <a:lnTo>
                    <a:pt x="164672" y="3935"/>
                  </a:lnTo>
                  <a:lnTo>
                    <a:pt x="171275" y="2665"/>
                  </a:lnTo>
                  <a:lnTo>
                    <a:pt x="177877" y="1650"/>
                  </a:lnTo>
                  <a:lnTo>
                    <a:pt x="184606" y="1015"/>
                  </a:lnTo>
                  <a:lnTo>
                    <a:pt x="191335" y="380"/>
                  </a:lnTo>
                  <a:lnTo>
                    <a:pt x="197937" y="0"/>
                  </a:lnTo>
                  <a:lnTo>
                    <a:pt x="204666" y="0"/>
                  </a:lnTo>
                  <a:lnTo>
                    <a:pt x="211395" y="0"/>
                  </a:lnTo>
                  <a:lnTo>
                    <a:pt x="218124" y="380"/>
                  </a:lnTo>
                  <a:lnTo>
                    <a:pt x="224726" y="1015"/>
                  </a:lnTo>
                  <a:lnTo>
                    <a:pt x="231328" y="1650"/>
                  </a:lnTo>
                  <a:lnTo>
                    <a:pt x="238058" y="2665"/>
                  </a:lnTo>
                  <a:lnTo>
                    <a:pt x="244660" y="3935"/>
                  </a:lnTo>
                  <a:lnTo>
                    <a:pt x="251262" y="5204"/>
                  </a:lnTo>
                  <a:lnTo>
                    <a:pt x="283130" y="15486"/>
                  </a:lnTo>
                  <a:lnTo>
                    <a:pt x="289351" y="18025"/>
                  </a:lnTo>
                  <a:lnTo>
                    <a:pt x="295446" y="20945"/>
                  </a:lnTo>
                  <a:lnTo>
                    <a:pt x="301286" y="24118"/>
                  </a:lnTo>
                  <a:lnTo>
                    <a:pt x="307126" y="27292"/>
                  </a:lnTo>
                  <a:lnTo>
                    <a:pt x="339883" y="50522"/>
                  </a:lnTo>
                  <a:lnTo>
                    <a:pt x="367180" y="79845"/>
                  </a:lnTo>
                  <a:lnTo>
                    <a:pt x="374926" y="90762"/>
                  </a:lnTo>
                  <a:lnTo>
                    <a:pt x="378608" y="96347"/>
                  </a:lnTo>
                  <a:lnTo>
                    <a:pt x="382163" y="102059"/>
                  </a:lnTo>
                  <a:lnTo>
                    <a:pt x="385210" y="108026"/>
                  </a:lnTo>
                  <a:lnTo>
                    <a:pt x="388257" y="113992"/>
                  </a:lnTo>
                  <a:lnTo>
                    <a:pt x="402477" y="151439"/>
                  </a:lnTo>
                  <a:lnTo>
                    <a:pt x="405397" y="164514"/>
                  </a:lnTo>
                  <a:lnTo>
                    <a:pt x="406667" y="170988"/>
                  </a:lnTo>
                  <a:lnTo>
                    <a:pt x="407682" y="177716"/>
                  </a:lnTo>
                  <a:lnTo>
                    <a:pt x="408317" y="184444"/>
                  </a:lnTo>
                  <a:lnTo>
                    <a:pt x="408952" y="191172"/>
                  </a:lnTo>
                  <a:lnTo>
                    <a:pt x="409333" y="197773"/>
                  </a:lnTo>
                  <a:lnTo>
                    <a:pt x="409333" y="204500"/>
                  </a:lnTo>
                  <a:close/>
                </a:path>
              </a:pathLst>
            </a:custGeom>
            <a:ln w="19042">
              <a:solidFill>
                <a:srgbClr val="29DDD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3568070" y="1795256"/>
              <a:ext cx="154940" cy="255270"/>
            </a:xfrm>
            <a:custGeom>
              <a:avLst/>
              <a:gdLst/>
              <a:ahLst/>
              <a:cxnLst/>
              <a:rect l="l" t="t" r="r" b="b"/>
              <a:pathLst>
                <a:path w="154939" h="255269">
                  <a:moveTo>
                    <a:pt x="5840" y="248296"/>
                  </a:moveTo>
                  <a:lnTo>
                    <a:pt x="6348" y="247661"/>
                  </a:lnTo>
                  <a:lnTo>
                    <a:pt x="6982" y="247027"/>
                  </a:lnTo>
                  <a:lnTo>
                    <a:pt x="7744" y="246265"/>
                  </a:lnTo>
                  <a:lnTo>
                    <a:pt x="8506" y="245503"/>
                  </a:lnTo>
                  <a:lnTo>
                    <a:pt x="9141" y="244742"/>
                  </a:lnTo>
                  <a:lnTo>
                    <a:pt x="9902" y="243980"/>
                  </a:lnTo>
                  <a:lnTo>
                    <a:pt x="10664" y="243219"/>
                  </a:lnTo>
                  <a:lnTo>
                    <a:pt x="11426" y="242330"/>
                  </a:lnTo>
                  <a:lnTo>
                    <a:pt x="12315" y="241441"/>
                  </a:lnTo>
                  <a:lnTo>
                    <a:pt x="13076" y="240680"/>
                  </a:lnTo>
                  <a:lnTo>
                    <a:pt x="13838" y="239918"/>
                  </a:lnTo>
                  <a:lnTo>
                    <a:pt x="14473" y="239283"/>
                  </a:lnTo>
                  <a:lnTo>
                    <a:pt x="15108" y="238648"/>
                  </a:lnTo>
                  <a:lnTo>
                    <a:pt x="15742" y="238014"/>
                  </a:lnTo>
                  <a:lnTo>
                    <a:pt x="16377" y="237252"/>
                  </a:lnTo>
                  <a:lnTo>
                    <a:pt x="17012" y="236617"/>
                  </a:lnTo>
                  <a:lnTo>
                    <a:pt x="17773" y="235856"/>
                  </a:lnTo>
                  <a:lnTo>
                    <a:pt x="18408" y="235094"/>
                  </a:lnTo>
                  <a:lnTo>
                    <a:pt x="19170" y="234333"/>
                  </a:lnTo>
                  <a:lnTo>
                    <a:pt x="19804" y="233698"/>
                  </a:lnTo>
                  <a:lnTo>
                    <a:pt x="20439" y="232936"/>
                  </a:lnTo>
                  <a:lnTo>
                    <a:pt x="21074" y="232301"/>
                  </a:lnTo>
                  <a:lnTo>
                    <a:pt x="21708" y="231540"/>
                  </a:lnTo>
                  <a:lnTo>
                    <a:pt x="22343" y="230905"/>
                  </a:lnTo>
                  <a:lnTo>
                    <a:pt x="23105" y="230144"/>
                  </a:lnTo>
                  <a:lnTo>
                    <a:pt x="23739" y="229509"/>
                  </a:lnTo>
                  <a:lnTo>
                    <a:pt x="24501" y="228747"/>
                  </a:lnTo>
                  <a:lnTo>
                    <a:pt x="25136" y="227986"/>
                  </a:lnTo>
                  <a:lnTo>
                    <a:pt x="25898" y="227224"/>
                  </a:lnTo>
                  <a:lnTo>
                    <a:pt x="26532" y="226462"/>
                  </a:lnTo>
                  <a:lnTo>
                    <a:pt x="27294" y="225701"/>
                  </a:lnTo>
                  <a:lnTo>
                    <a:pt x="27929" y="225066"/>
                  </a:lnTo>
                  <a:lnTo>
                    <a:pt x="28690" y="224304"/>
                  </a:lnTo>
                  <a:lnTo>
                    <a:pt x="29325" y="223670"/>
                  </a:lnTo>
                  <a:lnTo>
                    <a:pt x="30087" y="222908"/>
                  </a:lnTo>
                  <a:lnTo>
                    <a:pt x="30722" y="222273"/>
                  </a:lnTo>
                  <a:lnTo>
                    <a:pt x="31356" y="221639"/>
                  </a:lnTo>
                  <a:lnTo>
                    <a:pt x="31991" y="221004"/>
                  </a:lnTo>
                  <a:lnTo>
                    <a:pt x="32626" y="220242"/>
                  </a:lnTo>
                  <a:lnTo>
                    <a:pt x="33260" y="219607"/>
                  </a:lnTo>
                  <a:lnTo>
                    <a:pt x="34022" y="218846"/>
                  </a:lnTo>
                  <a:lnTo>
                    <a:pt x="34657" y="218084"/>
                  </a:lnTo>
                  <a:lnTo>
                    <a:pt x="35418" y="217323"/>
                  </a:lnTo>
                  <a:lnTo>
                    <a:pt x="36053" y="216688"/>
                  </a:lnTo>
                  <a:lnTo>
                    <a:pt x="36688" y="216053"/>
                  </a:lnTo>
                  <a:lnTo>
                    <a:pt x="37323" y="215418"/>
                  </a:lnTo>
                  <a:lnTo>
                    <a:pt x="38084" y="214657"/>
                  </a:lnTo>
                  <a:lnTo>
                    <a:pt x="38719" y="213895"/>
                  </a:lnTo>
                  <a:lnTo>
                    <a:pt x="39481" y="213134"/>
                  </a:lnTo>
                  <a:lnTo>
                    <a:pt x="40115" y="212499"/>
                  </a:lnTo>
                  <a:lnTo>
                    <a:pt x="40750" y="211737"/>
                  </a:lnTo>
                  <a:lnTo>
                    <a:pt x="41385" y="211102"/>
                  </a:lnTo>
                  <a:lnTo>
                    <a:pt x="42019" y="210341"/>
                  </a:lnTo>
                  <a:lnTo>
                    <a:pt x="42654" y="209706"/>
                  </a:lnTo>
                  <a:lnTo>
                    <a:pt x="43416" y="208944"/>
                  </a:lnTo>
                  <a:lnTo>
                    <a:pt x="44050" y="208310"/>
                  </a:lnTo>
                  <a:lnTo>
                    <a:pt x="44812" y="207548"/>
                  </a:lnTo>
                  <a:lnTo>
                    <a:pt x="45447" y="206787"/>
                  </a:lnTo>
                  <a:lnTo>
                    <a:pt x="46209" y="206025"/>
                  </a:lnTo>
                  <a:lnTo>
                    <a:pt x="46843" y="205390"/>
                  </a:lnTo>
                  <a:lnTo>
                    <a:pt x="47478" y="204755"/>
                  </a:lnTo>
                  <a:lnTo>
                    <a:pt x="48113" y="204121"/>
                  </a:lnTo>
                  <a:lnTo>
                    <a:pt x="48747" y="203359"/>
                  </a:lnTo>
                  <a:lnTo>
                    <a:pt x="49382" y="202724"/>
                  </a:lnTo>
                  <a:lnTo>
                    <a:pt x="50144" y="201963"/>
                  </a:lnTo>
                  <a:lnTo>
                    <a:pt x="50778" y="201201"/>
                  </a:lnTo>
                  <a:lnTo>
                    <a:pt x="51540" y="200440"/>
                  </a:lnTo>
                  <a:lnTo>
                    <a:pt x="52175" y="199805"/>
                  </a:lnTo>
                  <a:lnTo>
                    <a:pt x="52937" y="199043"/>
                  </a:lnTo>
                  <a:lnTo>
                    <a:pt x="53571" y="198282"/>
                  </a:lnTo>
                  <a:lnTo>
                    <a:pt x="54333" y="197520"/>
                  </a:lnTo>
                  <a:lnTo>
                    <a:pt x="54968" y="196885"/>
                  </a:lnTo>
                  <a:lnTo>
                    <a:pt x="55729" y="196124"/>
                  </a:lnTo>
                  <a:lnTo>
                    <a:pt x="56364" y="195489"/>
                  </a:lnTo>
                  <a:lnTo>
                    <a:pt x="56999" y="194727"/>
                  </a:lnTo>
                  <a:lnTo>
                    <a:pt x="57633" y="194093"/>
                  </a:lnTo>
                  <a:lnTo>
                    <a:pt x="58268" y="193331"/>
                  </a:lnTo>
                  <a:lnTo>
                    <a:pt x="58903" y="192696"/>
                  </a:lnTo>
                  <a:lnTo>
                    <a:pt x="59537" y="191935"/>
                  </a:lnTo>
                  <a:lnTo>
                    <a:pt x="60172" y="191173"/>
                  </a:lnTo>
                  <a:lnTo>
                    <a:pt x="60807" y="190411"/>
                  </a:lnTo>
                  <a:lnTo>
                    <a:pt x="61441" y="189777"/>
                  </a:lnTo>
                  <a:lnTo>
                    <a:pt x="62076" y="189015"/>
                  </a:lnTo>
                  <a:lnTo>
                    <a:pt x="62711" y="188380"/>
                  </a:lnTo>
                  <a:lnTo>
                    <a:pt x="63345" y="187619"/>
                  </a:lnTo>
                  <a:lnTo>
                    <a:pt x="63980" y="186857"/>
                  </a:lnTo>
                  <a:lnTo>
                    <a:pt x="64742" y="186095"/>
                  </a:lnTo>
                  <a:lnTo>
                    <a:pt x="65504" y="185334"/>
                  </a:lnTo>
                  <a:lnTo>
                    <a:pt x="66393" y="184445"/>
                  </a:lnTo>
                  <a:lnTo>
                    <a:pt x="67281" y="183556"/>
                  </a:lnTo>
                  <a:lnTo>
                    <a:pt x="68043" y="182795"/>
                  </a:lnTo>
                  <a:lnTo>
                    <a:pt x="68805" y="182033"/>
                  </a:lnTo>
                  <a:lnTo>
                    <a:pt x="69440" y="181398"/>
                  </a:lnTo>
                  <a:lnTo>
                    <a:pt x="70201" y="180637"/>
                  </a:lnTo>
                  <a:lnTo>
                    <a:pt x="70836" y="180002"/>
                  </a:lnTo>
                  <a:lnTo>
                    <a:pt x="71471" y="179367"/>
                  </a:lnTo>
                  <a:lnTo>
                    <a:pt x="72105" y="178733"/>
                  </a:lnTo>
                  <a:lnTo>
                    <a:pt x="72740" y="177971"/>
                  </a:lnTo>
                  <a:lnTo>
                    <a:pt x="73375" y="177336"/>
                  </a:lnTo>
                  <a:lnTo>
                    <a:pt x="74136" y="176575"/>
                  </a:lnTo>
                  <a:lnTo>
                    <a:pt x="74771" y="175813"/>
                  </a:lnTo>
                  <a:lnTo>
                    <a:pt x="75533" y="175051"/>
                  </a:lnTo>
                  <a:lnTo>
                    <a:pt x="76167" y="174417"/>
                  </a:lnTo>
                  <a:lnTo>
                    <a:pt x="76802" y="173655"/>
                  </a:lnTo>
                  <a:lnTo>
                    <a:pt x="77437" y="173020"/>
                  </a:lnTo>
                  <a:lnTo>
                    <a:pt x="78072" y="172259"/>
                  </a:lnTo>
                  <a:lnTo>
                    <a:pt x="78706" y="171624"/>
                  </a:lnTo>
                  <a:lnTo>
                    <a:pt x="79468" y="170862"/>
                  </a:lnTo>
                  <a:lnTo>
                    <a:pt x="80103" y="170228"/>
                  </a:lnTo>
                  <a:lnTo>
                    <a:pt x="80864" y="169466"/>
                  </a:lnTo>
                  <a:lnTo>
                    <a:pt x="81499" y="168704"/>
                  </a:lnTo>
                  <a:lnTo>
                    <a:pt x="82261" y="167943"/>
                  </a:lnTo>
                  <a:lnTo>
                    <a:pt x="82895" y="167308"/>
                  </a:lnTo>
                  <a:lnTo>
                    <a:pt x="83530" y="166546"/>
                  </a:lnTo>
                  <a:lnTo>
                    <a:pt x="84165" y="165912"/>
                  </a:lnTo>
                  <a:lnTo>
                    <a:pt x="84926" y="165150"/>
                  </a:lnTo>
                  <a:lnTo>
                    <a:pt x="85561" y="164515"/>
                  </a:lnTo>
                  <a:lnTo>
                    <a:pt x="86323" y="163754"/>
                  </a:lnTo>
                  <a:lnTo>
                    <a:pt x="86958" y="163119"/>
                  </a:lnTo>
                  <a:lnTo>
                    <a:pt x="87719" y="162357"/>
                  </a:lnTo>
                  <a:lnTo>
                    <a:pt x="88354" y="161723"/>
                  </a:lnTo>
                  <a:lnTo>
                    <a:pt x="89116" y="160961"/>
                  </a:lnTo>
                  <a:lnTo>
                    <a:pt x="89750" y="160199"/>
                  </a:lnTo>
                  <a:lnTo>
                    <a:pt x="90512" y="159438"/>
                  </a:lnTo>
                  <a:lnTo>
                    <a:pt x="91147" y="158803"/>
                  </a:lnTo>
                  <a:lnTo>
                    <a:pt x="91909" y="158042"/>
                  </a:lnTo>
                  <a:lnTo>
                    <a:pt x="92543" y="157407"/>
                  </a:lnTo>
                  <a:lnTo>
                    <a:pt x="93178" y="156645"/>
                  </a:lnTo>
                  <a:lnTo>
                    <a:pt x="93813" y="156010"/>
                  </a:lnTo>
                  <a:lnTo>
                    <a:pt x="94447" y="155249"/>
                  </a:lnTo>
                  <a:lnTo>
                    <a:pt x="95082" y="154614"/>
                  </a:lnTo>
                  <a:lnTo>
                    <a:pt x="95844" y="153852"/>
                  </a:lnTo>
                  <a:lnTo>
                    <a:pt x="96606" y="153091"/>
                  </a:lnTo>
                  <a:lnTo>
                    <a:pt x="97494" y="152202"/>
                  </a:lnTo>
                  <a:lnTo>
                    <a:pt x="98383" y="151313"/>
                  </a:lnTo>
                  <a:lnTo>
                    <a:pt x="99145" y="150552"/>
                  </a:lnTo>
                  <a:lnTo>
                    <a:pt x="99907" y="149790"/>
                  </a:lnTo>
                  <a:lnTo>
                    <a:pt x="100541" y="149156"/>
                  </a:lnTo>
                  <a:lnTo>
                    <a:pt x="101303" y="148394"/>
                  </a:lnTo>
                  <a:lnTo>
                    <a:pt x="101938" y="147759"/>
                  </a:lnTo>
                  <a:lnTo>
                    <a:pt x="102700" y="146998"/>
                  </a:lnTo>
                  <a:lnTo>
                    <a:pt x="103334" y="146236"/>
                  </a:lnTo>
                  <a:lnTo>
                    <a:pt x="106635" y="142809"/>
                  </a:lnTo>
                  <a:lnTo>
                    <a:pt x="107269" y="142174"/>
                  </a:lnTo>
                  <a:lnTo>
                    <a:pt x="108031" y="141412"/>
                  </a:lnTo>
                  <a:lnTo>
                    <a:pt x="108666" y="140651"/>
                  </a:lnTo>
                  <a:lnTo>
                    <a:pt x="109427" y="139889"/>
                  </a:lnTo>
                  <a:lnTo>
                    <a:pt x="110062" y="139254"/>
                  </a:lnTo>
                  <a:lnTo>
                    <a:pt x="110824" y="138493"/>
                  </a:lnTo>
                  <a:lnTo>
                    <a:pt x="111459" y="137858"/>
                  </a:lnTo>
                  <a:lnTo>
                    <a:pt x="112093" y="137223"/>
                  </a:lnTo>
                  <a:lnTo>
                    <a:pt x="112728" y="136588"/>
                  </a:lnTo>
                  <a:lnTo>
                    <a:pt x="113490" y="135827"/>
                  </a:lnTo>
                  <a:lnTo>
                    <a:pt x="114124" y="135192"/>
                  </a:lnTo>
                  <a:lnTo>
                    <a:pt x="114886" y="134430"/>
                  </a:lnTo>
                  <a:lnTo>
                    <a:pt x="115521" y="133796"/>
                  </a:lnTo>
                  <a:lnTo>
                    <a:pt x="116283" y="133034"/>
                  </a:lnTo>
                  <a:lnTo>
                    <a:pt x="116917" y="132399"/>
                  </a:lnTo>
                  <a:lnTo>
                    <a:pt x="117679" y="131638"/>
                  </a:lnTo>
                  <a:lnTo>
                    <a:pt x="118314" y="131003"/>
                  </a:lnTo>
                  <a:lnTo>
                    <a:pt x="118948" y="130241"/>
                  </a:lnTo>
                  <a:lnTo>
                    <a:pt x="119583" y="129607"/>
                  </a:lnTo>
                  <a:lnTo>
                    <a:pt x="120218" y="128845"/>
                  </a:lnTo>
                  <a:lnTo>
                    <a:pt x="120852" y="128210"/>
                  </a:lnTo>
                  <a:lnTo>
                    <a:pt x="121614" y="127449"/>
                  </a:lnTo>
                  <a:lnTo>
                    <a:pt x="122249" y="126687"/>
                  </a:lnTo>
                  <a:lnTo>
                    <a:pt x="123011" y="125925"/>
                  </a:lnTo>
                  <a:lnTo>
                    <a:pt x="123645" y="125164"/>
                  </a:lnTo>
                  <a:lnTo>
                    <a:pt x="124407" y="124402"/>
                  </a:lnTo>
                  <a:lnTo>
                    <a:pt x="125042" y="123767"/>
                  </a:lnTo>
                  <a:lnTo>
                    <a:pt x="125676" y="123006"/>
                  </a:lnTo>
                  <a:lnTo>
                    <a:pt x="126311" y="122371"/>
                  </a:lnTo>
                  <a:lnTo>
                    <a:pt x="126946" y="121610"/>
                  </a:lnTo>
                  <a:lnTo>
                    <a:pt x="127580" y="120848"/>
                  </a:lnTo>
                  <a:lnTo>
                    <a:pt x="128215" y="120086"/>
                  </a:lnTo>
                  <a:lnTo>
                    <a:pt x="128850" y="119452"/>
                  </a:lnTo>
                  <a:lnTo>
                    <a:pt x="129484" y="118690"/>
                  </a:lnTo>
                  <a:lnTo>
                    <a:pt x="129992" y="118055"/>
                  </a:lnTo>
                  <a:lnTo>
                    <a:pt x="130500" y="117294"/>
                  </a:lnTo>
                  <a:lnTo>
                    <a:pt x="131008" y="116659"/>
                  </a:lnTo>
                  <a:lnTo>
                    <a:pt x="131643" y="115897"/>
                  </a:lnTo>
                  <a:lnTo>
                    <a:pt x="132151" y="115136"/>
                  </a:lnTo>
                  <a:lnTo>
                    <a:pt x="132785" y="114374"/>
                  </a:lnTo>
                  <a:lnTo>
                    <a:pt x="133293" y="113739"/>
                  </a:lnTo>
                  <a:lnTo>
                    <a:pt x="133801" y="112978"/>
                  </a:lnTo>
                  <a:lnTo>
                    <a:pt x="134436" y="112089"/>
                  </a:lnTo>
                  <a:lnTo>
                    <a:pt x="135071" y="111200"/>
                  </a:lnTo>
                  <a:lnTo>
                    <a:pt x="135705" y="110185"/>
                  </a:lnTo>
                  <a:lnTo>
                    <a:pt x="136213" y="109423"/>
                  </a:lnTo>
                  <a:lnTo>
                    <a:pt x="136721" y="108662"/>
                  </a:lnTo>
                  <a:lnTo>
                    <a:pt x="137102" y="108027"/>
                  </a:lnTo>
                  <a:lnTo>
                    <a:pt x="137610" y="107265"/>
                  </a:lnTo>
                  <a:lnTo>
                    <a:pt x="137991" y="106630"/>
                  </a:lnTo>
                  <a:lnTo>
                    <a:pt x="138499" y="105869"/>
                  </a:lnTo>
                  <a:lnTo>
                    <a:pt x="138880" y="105234"/>
                  </a:lnTo>
                  <a:lnTo>
                    <a:pt x="139388" y="104472"/>
                  </a:lnTo>
                  <a:lnTo>
                    <a:pt x="139769" y="103838"/>
                  </a:lnTo>
                  <a:lnTo>
                    <a:pt x="140277" y="103076"/>
                  </a:lnTo>
                  <a:lnTo>
                    <a:pt x="140658" y="102315"/>
                  </a:lnTo>
                  <a:lnTo>
                    <a:pt x="141166" y="101426"/>
                  </a:lnTo>
                  <a:lnTo>
                    <a:pt x="141674" y="100537"/>
                  </a:lnTo>
                  <a:lnTo>
                    <a:pt x="142182" y="99648"/>
                  </a:lnTo>
                  <a:lnTo>
                    <a:pt x="142689" y="98633"/>
                  </a:lnTo>
                  <a:lnTo>
                    <a:pt x="143197" y="97744"/>
                  </a:lnTo>
                  <a:lnTo>
                    <a:pt x="143705" y="96856"/>
                  </a:lnTo>
                  <a:lnTo>
                    <a:pt x="144213" y="95840"/>
                  </a:lnTo>
                  <a:lnTo>
                    <a:pt x="144721" y="94951"/>
                  </a:lnTo>
                  <a:lnTo>
                    <a:pt x="145229" y="93936"/>
                  </a:lnTo>
                  <a:lnTo>
                    <a:pt x="145610" y="92920"/>
                  </a:lnTo>
                  <a:lnTo>
                    <a:pt x="145991" y="92032"/>
                  </a:lnTo>
                  <a:lnTo>
                    <a:pt x="146372" y="91143"/>
                  </a:lnTo>
                  <a:lnTo>
                    <a:pt x="146626" y="90508"/>
                  </a:lnTo>
                  <a:lnTo>
                    <a:pt x="146880" y="89747"/>
                  </a:lnTo>
                  <a:lnTo>
                    <a:pt x="147133" y="89112"/>
                  </a:lnTo>
                  <a:lnTo>
                    <a:pt x="147387" y="88350"/>
                  </a:lnTo>
                  <a:lnTo>
                    <a:pt x="147641" y="87715"/>
                  </a:lnTo>
                  <a:lnTo>
                    <a:pt x="147895" y="86954"/>
                  </a:lnTo>
                  <a:lnTo>
                    <a:pt x="148149" y="86319"/>
                  </a:lnTo>
                  <a:lnTo>
                    <a:pt x="148402" y="85558"/>
                  </a:lnTo>
                  <a:lnTo>
                    <a:pt x="148656" y="84923"/>
                  </a:lnTo>
                  <a:lnTo>
                    <a:pt x="148910" y="84161"/>
                  </a:lnTo>
                  <a:lnTo>
                    <a:pt x="149164" y="83526"/>
                  </a:lnTo>
                  <a:lnTo>
                    <a:pt x="149417" y="82765"/>
                  </a:lnTo>
                  <a:lnTo>
                    <a:pt x="149545" y="82130"/>
                  </a:lnTo>
                  <a:lnTo>
                    <a:pt x="149798" y="81241"/>
                  </a:lnTo>
                  <a:lnTo>
                    <a:pt x="149925" y="80607"/>
                  </a:lnTo>
                  <a:lnTo>
                    <a:pt x="150179" y="79718"/>
                  </a:lnTo>
                  <a:lnTo>
                    <a:pt x="150306" y="78956"/>
                  </a:lnTo>
                  <a:lnTo>
                    <a:pt x="150560" y="78068"/>
                  </a:lnTo>
                  <a:lnTo>
                    <a:pt x="150814" y="77052"/>
                  </a:lnTo>
                  <a:lnTo>
                    <a:pt x="150941" y="76163"/>
                  </a:lnTo>
                  <a:lnTo>
                    <a:pt x="151068" y="75275"/>
                  </a:lnTo>
                  <a:lnTo>
                    <a:pt x="151195" y="74386"/>
                  </a:lnTo>
                  <a:lnTo>
                    <a:pt x="151322" y="73497"/>
                  </a:lnTo>
                  <a:lnTo>
                    <a:pt x="151449" y="72482"/>
                  </a:lnTo>
                  <a:lnTo>
                    <a:pt x="151576" y="71593"/>
                  </a:lnTo>
                  <a:lnTo>
                    <a:pt x="151704" y="70705"/>
                  </a:lnTo>
                  <a:lnTo>
                    <a:pt x="151831" y="69943"/>
                  </a:lnTo>
                  <a:lnTo>
                    <a:pt x="151958" y="69308"/>
                  </a:lnTo>
                  <a:lnTo>
                    <a:pt x="152085" y="68547"/>
                  </a:lnTo>
                  <a:lnTo>
                    <a:pt x="152085" y="67912"/>
                  </a:lnTo>
                  <a:lnTo>
                    <a:pt x="152085" y="67150"/>
                  </a:lnTo>
                  <a:lnTo>
                    <a:pt x="152085" y="62326"/>
                  </a:lnTo>
                  <a:lnTo>
                    <a:pt x="151958" y="61565"/>
                  </a:lnTo>
                  <a:lnTo>
                    <a:pt x="151831" y="60930"/>
                  </a:lnTo>
                  <a:lnTo>
                    <a:pt x="151831" y="60169"/>
                  </a:lnTo>
                  <a:lnTo>
                    <a:pt x="151831" y="59534"/>
                  </a:lnTo>
                  <a:lnTo>
                    <a:pt x="151704" y="58772"/>
                  </a:lnTo>
                  <a:lnTo>
                    <a:pt x="151576" y="58137"/>
                  </a:lnTo>
                  <a:lnTo>
                    <a:pt x="151449" y="57376"/>
                  </a:lnTo>
                  <a:lnTo>
                    <a:pt x="151322" y="56741"/>
                  </a:lnTo>
                  <a:lnTo>
                    <a:pt x="151195" y="55979"/>
                  </a:lnTo>
                  <a:lnTo>
                    <a:pt x="151068" y="55345"/>
                  </a:lnTo>
                  <a:lnTo>
                    <a:pt x="150941" y="54583"/>
                  </a:lnTo>
                  <a:lnTo>
                    <a:pt x="150814" y="53948"/>
                  </a:lnTo>
                  <a:lnTo>
                    <a:pt x="150687" y="53187"/>
                  </a:lnTo>
                  <a:lnTo>
                    <a:pt x="150560" y="52552"/>
                  </a:lnTo>
                  <a:lnTo>
                    <a:pt x="150433" y="51790"/>
                  </a:lnTo>
                  <a:lnTo>
                    <a:pt x="150306" y="51156"/>
                  </a:lnTo>
                  <a:lnTo>
                    <a:pt x="150178" y="50394"/>
                  </a:lnTo>
                  <a:lnTo>
                    <a:pt x="150051" y="49759"/>
                  </a:lnTo>
                  <a:lnTo>
                    <a:pt x="149924" y="48998"/>
                  </a:lnTo>
                  <a:lnTo>
                    <a:pt x="149797" y="48363"/>
                  </a:lnTo>
                  <a:lnTo>
                    <a:pt x="149543" y="47601"/>
                  </a:lnTo>
                  <a:lnTo>
                    <a:pt x="149416" y="46967"/>
                  </a:lnTo>
                  <a:lnTo>
                    <a:pt x="149162" y="46205"/>
                  </a:lnTo>
                  <a:lnTo>
                    <a:pt x="148909" y="45570"/>
                  </a:lnTo>
                  <a:lnTo>
                    <a:pt x="148655" y="44809"/>
                  </a:lnTo>
                  <a:lnTo>
                    <a:pt x="148401" y="44174"/>
                  </a:lnTo>
                  <a:lnTo>
                    <a:pt x="148147" y="43412"/>
                  </a:lnTo>
                  <a:lnTo>
                    <a:pt x="147894" y="42778"/>
                  </a:lnTo>
                  <a:lnTo>
                    <a:pt x="147640" y="42016"/>
                  </a:lnTo>
                  <a:lnTo>
                    <a:pt x="147386" y="41381"/>
                  </a:lnTo>
                  <a:lnTo>
                    <a:pt x="147132" y="40620"/>
                  </a:lnTo>
                  <a:lnTo>
                    <a:pt x="146878" y="39985"/>
                  </a:lnTo>
                  <a:lnTo>
                    <a:pt x="146497" y="39223"/>
                  </a:lnTo>
                  <a:lnTo>
                    <a:pt x="146244" y="38462"/>
                  </a:lnTo>
                  <a:lnTo>
                    <a:pt x="145863" y="37700"/>
                  </a:lnTo>
                  <a:lnTo>
                    <a:pt x="145482" y="36811"/>
                  </a:lnTo>
                  <a:lnTo>
                    <a:pt x="144974" y="35923"/>
                  </a:lnTo>
                  <a:lnTo>
                    <a:pt x="144466" y="34907"/>
                  </a:lnTo>
                  <a:lnTo>
                    <a:pt x="144085" y="34146"/>
                  </a:lnTo>
                  <a:lnTo>
                    <a:pt x="143577" y="33384"/>
                  </a:lnTo>
                  <a:lnTo>
                    <a:pt x="143196" y="32749"/>
                  </a:lnTo>
                  <a:lnTo>
                    <a:pt x="142815" y="31988"/>
                  </a:lnTo>
                  <a:lnTo>
                    <a:pt x="142434" y="31353"/>
                  </a:lnTo>
                  <a:lnTo>
                    <a:pt x="141927" y="30591"/>
                  </a:lnTo>
                  <a:lnTo>
                    <a:pt x="141546" y="29956"/>
                  </a:lnTo>
                  <a:lnTo>
                    <a:pt x="141038" y="29195"/>
                  </a:lnTo>
                  <a:lnTo>
                    <a:pt x="136848" y="23483"/>
                  </a:lnTo>
                  <a:lnTo>
                    <a:pt x="136086" y="22467"/>
                  </a:lnTo>
                  <a:lnTo>
                    <a:pt x="135324" y="21578"/>
                  </a:lnTo>
                  <a:lnTo>
                    <a:pt x="134435" y="20690"/>
                  </a:lnTo>
                  <a:lnTo>
                    <a:pt x="133674" y="19928"/>
                  </a:lnTo>
                  <a:lnTo>
                    <a:pt x="132912" y="19166"/>
                  </a:lnTo>
                  <a:lnTo>
                    <a:pt x="127833" y="14470"/>
                  </a:lnTo>
                  <a:lnTo>
                    <a:pt x="126817" y="13581"/>
                  </a:lnTo>
                  <a:lnTo>
                    <a:pt x="125802" y="12819"/>
                  </a:lnTo>
                  <a:lnTo>
                    <a:pt x="124786" y="12058"/>
                  </a:lnTo>
                  <a:lnTo>
                    <a:pt x="123771" y="11423"/>
                  </a:lnTo>
                  <a:lnTo>
                    <a:pt x="122755" y="10788"/>
                  </a:lnTo>
                  <a:lnTo>
                    <a:pt x="121740" y="10153"/>
                  </a:lnTo>
                  <a:lnTo>
                    <a:pt x="120851" y="9646"/>
                  </a:lnTo>
                  <a:lnTo>
                    <a:pt x="119962" y="9138"/>
                  </a:lnTo>
                  <a:lnTo>
                    <a:pt x="119327" y="8757"/>
                  </a:lnTo>
                  <a:lnTo>
                    <a:pt x="118566" y="8376"/>
                  </a:lnTo>
                  <a:lnTo>
                    <a:pt x="117804" y="7996"/>
                  </a:lnTo>
                  <a:lnTo>
                    <a:pt x="116788" y="7488"/>
                  </a:lnTo>
                  <a:lnTo>
                    <a:pt x="115773" y="6980"/>
                  </a:lnTo>
                  <a:lnTo>
                    <a:pt x="114757" y="6473"/>
                  </a:lnTo>
                  <a:lnTo>
                    <a:pt x="113868" y="6092"/>
                  </a:lnTo>
                  <a:lnTo>
                    <a:pt x="113107" y="5711"/>
                  </a:lnTo>
                  <a:lnTo>
                    <a:pt x="112218" y="5330"/>
                  </a:lnTo>
                  <a:lnTo>
                    <a:pt x="111075" y="4949"/>
                  </a:lnTo>
                  <a:lnTo>
                    <a:pt x="109805" y="4442"/>
                  </a:lnTo>
                  <a:lnTo>
                    <a:pt x="108536" y="4061"/>
                  </a:lnTo>
                  <a:lnTo>
                    <a:pt x="107393" y="3680"/>
                  </a:lnTo>
                  <a:lnTo>
                    <a:pt x="106377" y="3426"/>
                  </a:lnTo>
                  <a:lnTo>
                    <a:pt x="105489" y="3172"/>
                  </a:lnTo>
                  <a:lnTo>
                    <a:pt x="104600" y="2918"/>
                  </a:lnTo>
                  <a:lnTo>
                    <a:pt x="103838" y="2664"/>
                  </a:lnTo>
                  <a:lnTo>
                    <a:pt x="103076" y="2410"/>
                  </a:lnTo>
                  <a:lnTo>
                    <a:pt x="102187" y="2284"/>
                  </a:lnTo>
                  <a:lnTo>
                    <a:pt x="101298" y="2030"/>
                  </a:lnTo>
                  <a:lnTo>
                    <a:pt x="100410" y="1903"/>
                  </a:lnTo>
                  <a:lnTo>
                    <a:pt x="99521" y="1649"/>
                  </a:lnTo>
                  <a:lnTo>
                    <a:pt x="98632" y="1522"/>
                  </a:lnTo>
                  <a:lnTo>
                    <a:pt x="97743" y="1395"/>
                  </a:lnTo>
                  <a:lnTo>
                    <a:pt x="96981" y="1268"/>
                  </a:lnTo>
                  <a:lnTo>
                    <a:pt x="96220" y="1141"/>
                  </a:lnTo>
                  <a:lnTo>
                    <a:pt x="95585" y="1014"/>
                  </a:lnTo>
                  <a:lnTo>
                    <a:pt x="94823" y="888"/>
                  </a:lnTo>
                  <a:lnTo>
                    <a:pt x="94189" y="761"/>
                  </a:lnTo>
                  <a:lnTo>
                    <a:pt x="93427" y="634"/>
                  </a:lnTo>
                  <a:lnTo>
                    <a:pt x="92538" y="507"/>
                  </a:lnTo>
                  <a:lnTo>
                    <a:pt x="91649" y="380"/>
                  </a:lnTo>
                  <a:lnTo>
                    <a:pt x="90760" y="253"/>
                  </a:lnTo>
                  <a:lnTo>
                    <a:pt x="89998" y="126"/>
                  </a:lnTo>
                  <a:lnTo>
                    <a:pt x="89237" y="0"/>
                  </a:lnTo>
                  <a:lnTo>
                    <a:pt x="88602" y="0"/>
                  </a:lnTo>
                  <a:lnTo>
                    <a:pt x="80858" y="0"/>
                  </a:lnTo>
                  <a:lnTo>
                    <a:pt x="80223" y="126"/>
                  </a:lnTo>
                  <a:lnTo>
                    <a:pt x="74764" y="761"/>
                  </a:lnTo>
                  <a:lnTo>
                    <a:pt x="73368" y="1015"/>
                  </a:lnTo>
                  <a:lnTo>
                    <a:pt x="71971" y="1269"/>
                  </a:lnTo>
                  <a:lnTo>
                    <a:pt x="70575" y="1523"/>
                  </a:lnTo>
                  <a:lnTo>
                    <a:pt x="69178" y="1776"/>
                  </a:lnTo>
                  <a:lnTo>
                    <a:pt x="67782" y="2030"/>
                  </a:lnTo>
                  <a:lnTo>
                    <a:pt x="66386" y="2411"/>
                  </a:lnTo>
                  <a:lnTo>
                    <a:pt x="64989" y="2792"/>
                  </a:lnTo>
                  <a:lnTo>
                    <a:pt x="63593" y="3173"/>
                  </a:lnTo>
                  <a:lnTo>
                    <a:pt x="62196" y="3554"/>
                  </a:lnTo>
                  <a:lnTo>
                    <a:pt x="60800" y="4061"/>
                  </a:lnTo>
                  <a:lnTo>
                    <a:pt x="59403" y="4569"/>
                  </a:lnTo>
                  <a:lnTo>
                    <a:pt x="58007" y="5077"/>
                  </a:lnTo>
                  <a:lnTo>
                    <a:pt x="56611" y="5711"/>
                  </a:lnTo>
                  <a:lnTo>
                    <a:pt x="55214" y="6346"/>
                  </a:lnTo>
                  <a:lnTo>
                    <a:pt x="53818" y="6981"/>
                  </a:lnTo>
                  <a:lnTo>
                    <a:pt x="52421" y="7616"/>
                  </a:lnTo>
                  <a:lnTo>
                    <a:pt x="51025" y="8377"/>
                  </a:lnTo>
                  <a:lnTo>
                    <a:pt x="49628" y="9139"/>
                  </a:lnTo>
                  <a:lnTo>
                    <a:pt x="48232" y="10028"/>
                  </a:lnTo>
                  <a:lnTo>
                    <a:pt x="46708" y="10916"/>
                  </a:lnTo>
                  <a:lnTo>
                    <a:pt x="36806" y="19041"/>
                  </a:lnTo>
                  <a:lnTo>
                    <a:pt x="35410" y="20437"/>
                  </a:lnTo>
                  <a:lnTo>
                    <a:pt x="34013" y="21833"/>
                  </a:lnTo>
                  <a:lnTo>
                    <a:pt x="32617" y="23230"/>
                  </a:lnTo>
                  <a:lnTo>
                    <a:pt x="31347" y="24626"/>
                  </a:lnTo>
                  <a:lnTo>
                    <a:pt x="30205" y="26022"/>
                  </a:lnTo>
                  <a:lnTo>
                    <a:pt x="29062" y="27419"/>
                  </a:lnTo>
                  <a:lnTo>
                    <a:pt x="28047" y="28815"/>
                  </a:lnTo>
                  <a:lnTo>
                    <a:pt x="27031" y="30211"/>
                  </a:lnTo>
                  <a:lnTo>
                    <a:pt x="26015" y="31608"/>
                  </a:lnTo>
                  <a:lnTo>
                    <a:pt x="25000" y="33004"/>
                  </a:lnTo>
                  <a:lnTo>
                    <a:pt x="24111" y="34400"/>
                  </a:lnTo>
                  <a:lnTo>
                    <a:pt x="23222" y="35797"/>
                  </a:lnTo>
                  <a:lnTo>
                    <a:pt x="22333" y="37320"/>
                  </a:lnTo>
                  <a:lnTo>
                    <a:pt x="21572" y="38716"/>
                  </a:lnTo>
                  <a:lnTo>
                    <a:pt x="20810" y="40113"/>
                  </a:lnTo>
                  <a:lnTo>
                    <a:pt x="20048" y="41509"/>
                  </a:lnTo>
                  <a:lnTo>
                    <a:pt x="19413" y="42905"/>
                  </a:lnTo>
                  <a:lnTo>
                    <a:pt x="18779" y="44302"/>
                  </a:lnTo>
                  <a:lnTo>
                    <a:pt x="18144" y="45698"/>
                  </a:lnTo>
                  <a:lnTo>
                    <a:pt x="17509" y="47094"/>
                  </a:lnTo>
                  <a:lnTo>
                    <a:pt x="17001" y="48364"/>
                  </a:lnTo>
                  <a:lnTo>
                    <a:pt x="16621" y="49253"/>
                  </a:lnTo>
                  <a:lnTo>
                    <a:pt x="16367" y="49887"/>
                  </a:lnTo>
                </a:path>
                <a:path w="154939" h="255269">
                  <a:moveTo>
                    <a:pt x="7363" y="254770"/>
                  </a:moveTo>
                  <a:lnTo>
                    <a:pt x="7363" y="254770"/>
                  </a:lnTo>
                  <a:lnTo>
                    <a:pt x="153988" y="254770"/>
                  </a:lnTo>
                  <a:lnTo>
                    <a:pt x="154369" y="254770"/>
                  </a:lnTo>
                </a:path>
                <a:path w="154939" h="255269">
                  <a:moveTo>
                    <a:pt x="5840" y="248296"/>
                  </a:moveTo>
                  <a:lnTo>
                    <a:pt x="126" y="254643"/>
                  </a:lnTo>
                </a:path>
                <a:path w="154939" h="255269">
                  <a:moveTo>
                    <a:pt x="7363" y="254770"/>
                  </a:moveTo>
                  <a:lnTo>
                    <a:pt x="0" y="254770"/>
                  </a:lnTo>
                </a:path>
              </a:pathLst>
            </a:custGeom>
            <a:ln w="11425">
              <a:solidFill>
                <a:srgbClr val="DFE3E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5699173" y="1925117"/>
              <a:ext cx="29209" cy="571500"/>
            </a:xfrm>
            <a:custGeom>
              <a:avLst/>
              <a:gdLst/>
              <a:ahLst/>
              <a:cxnLst/>
              <a:rect l="l" t="t" r="r" b="b"/>
              <a:pathLst>
                <a:path w="29210" h="571500">
                  <a:moveTo>
                    <a:pt x="16251" y="571104"/>
                  </a:moveTo>
                  <a:lnTo>
                    <a:pt x="12442" y="571104"/>
                  </a:lnTo>
                  <a:lnTo>
                    <a:pt x="7110" y="569454"/>
                  </a:lnTo>
                  <a:lnTo>
                    <a:pt x="2793" y="565772"/>
                  </a:lnTo>
                  <a:lnTo>
                    <a:pt x="1777" y="564122"/>
                  </a:lnTo>
                  <a:lnTo>
                    <a:pt x="507" y="560821"/>
                  </a:lnTo>
                  <a:lnTo>
                    <a:pt x="0" y="558918"/>
                  </a:lnTo>
                  <a:lnTo>
                    <a:pt x="0" y="557013"/>
                  </a:lnTo>
                  <a:lnTo>
                    <a:pt x="0" y="12440"/>
                  </a:lnTo>
                  <a:lnTo>
                    <a:pt x="12442" y="0"/>
                  </a:lnTo>
                  <a:lnTo>
                    <a:pt x="16251" y="0"/>
                  </a:lnTo>
                  <a:lnTo>
                    <a:pt x="28693" y="12440"/>
                  </a:lnTo>
                  <a:lnTo>
                    <a:pt x="28693" y="558918"/>
                  </a:lnTo>
                  <a:lnTo>
                    <a:pt x="18028" y="570723"/>
                  </a:lnTo>
                  <a:lnTo>
                    <a:pt x="16251" y="571104"/>
                  </a:lnTo>
                  <a:close/>
                </a:path>
              </a:pathLst>
            </a:custGeom>
            <a:solidFill>
              <a:srgbClr val="37A6E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5503901" y="1715919"/>
              <a:ext cx="419100" cy="409575"/>
            </a:xfrm>
            <a:custGeom>
              <a:avLst/>
              <a:gdLst/>
              <a:ahLst/>
              <a:cxnLst/>
              <a:rect l="l" t="t" r="r" b="b"/>
              <a:pathLst>
                <a:path w="419100" h="409575">
                  <a:moveTo>
                    <a:pt x="220918" y="409128"/>
                  </a:moveTo>
                  <a:lnTo>
                    <a:pt x="197937" y="409128"/>
                  </a:lnTo>
                  <a:lnTo>
                    <a:pt x="177877" y="407478"/>
                  </a:lnTo>
                  <a:lnTo>
                    <a:pt x="138644" y="398465"/>
                  </a:lnTo>
                  <a:lnTo>
                    <a:pt x="102079" y="381836"/>
                  </a:lnTo>
                  <a:lnTo>
                    <a:pt x="69449" y="358606"/>
                  </a:lnTo>
                  <a:lnTo>
                    <a:pt x="38089" y="323951"/>
                  </a:lnTo>
                  <a:lnTo>
                    <a:pt x="18155" y="289170"/>
                  </a:lnTo>
                  <a:lnTo>
                    <a:pt x="5205" y="251087"/>
                  </a:lnTo>
                  <a:lnTo>
                    <a:pt x="0" y="211228"/>
                  </a:lnTo>
                  <a:lnTo>
                    <a:pt x="0" y="204500"/>
                  </a:lnTo>
                  <a:lnTo>
                    <a:pt x="0" y="197773"/>
                  </a:lnTo>
                  <a:lnTo>
                    <a:pt x="5205" y="157913"/>
                  </a:lnTo>
                  <a:lnTo>
                    <a:pt x="18029" y="119958"/>
                  </a:lnTo>
                  <a:lnTo>
                    <a:pt x="38089" y="85176"/>
                  </a:lnTo>
                  <a:lnTo>
                    <a:pt x="64497" y="55092"/>
                  </a:lnTo>
                  <a:lnTo>
                    <a:pt x="102079" y="27165"/>
                  </a:lnTo>
                  <a:lnTo>
                    <a:pt x="151468" y="6854"/>
                  </a:lnTo>
                  <a:lnTo>
                    <a:pt x="191335" y="380"/>
                  </a:lnTo>
                  <a:lnTo>
                    <a:pt x="197937" y="0"/>
                  </a:lnTo>
                  <a:lnTo>
                    <a:pt x="220918" y="0"/>
                  </a:lnTo>
                  <a:lnTo>
                    <a:pt x="260785" y="5204"/>
                  </a:lnTo>
                  <a:lnTo>
                    <a:pt x="298874" y="18025"/>
                  </a:lnTo>
                  <a:lnTo>
                    <a:pt x="333662" y="38081"/>
                  </a:lnTo>
                  <a:lnTo>
                    <a:pt x="363753" y="64485"/>
                  </a:lnTo>
                  <a:lnTo>
                    <a:pt x="391685" y="102059"/>
                  </a:lnTo>
                  <a:lnTo>
                    <a:pt x="411999" y="151439"/>
                  </a:lnTo>
                  <a:lnTo>
                    <a:pt x="418602" y="191172"/>
                  </a:lnTo>
                  <a:lnTo>
                    <a:pt x="418982" y="197773"/>
                  </a:lnTo>
                  <a:lnTo>
                    <a:pt x="418982" y="211228"/>
                  </a:lnTo>
                  <a:lnTo>
                    <a:pt x="413777" y="251088"/>
                  </a:lnTo>
                  <a:lnTo>
                    <a:pt x="400826" y="289170"/>
                  </a:lnTo>
                  <a:lnTo>
                    <a:pt x="380766" y="323951"/>
                  </a:lnTo>
                  <a:lnTo>
                    <a:pt x="354357" y="354036"/>
                  </a:lnTo>
                  <a:lnTo>
                    <a:pt x="316775" y="381963"/>
                  </a:lnTo>
                  <a:lnTo>
                    <a:pt x="280210" y="398465"/>
                  </a:lnTo>
                  <a:lnTo>
                    <a:pt x="240978" y="407478"/>
                  </a:lnTo>
                  <a:lnTo>
                    <a:pt x="227520" y="408747"/>
                  </a:lnTo>
                  <a:lnTo>
                    <a:pt x="220918" y="409128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5503901" y="1715919"/>
              <a:ext cx="419100" cy="409575"/>
            </a:xfrm>
            <a:custGeom>
              <a:avLst/>
              <a:gdLst/>
              <a:ahLst/>
              <a:cxnLst/>
              <a:rect l="l" t="t" r="r" b="b"/>
              <a:pathLst>
                <a:path w="419100" h="409575">
                  <a:moveTo>
                    <a:pt x="0" y="204500"/>
                  </a:moveTo>
                  <a:lnTo>
                    <a:pt x="0" y="197773"/>
                  </a:lnTo>
                  <a:lnTo>
                    <a:pt x="380" y="191172"/>
                  </a:lnTo>
                  <a:lnTo>
                    <a:pt x="1015" y="184444"/>
                  </a:lnTo>
                  <a:lnTo>
                    <a:pt x="1650" y="177716"/>
                  </a:lnTo>
                  <a:lnTo>
                    <a:pt x="2666" y="171115"/>
                  </a:lnTo>
                  <a:lnTo>
                    <a:pt x="3935" y="164514"/>
                  </a:lnTo>
                  <a:lnTo>
                    <a:pt x="5205" y="157913"/>
                  </a:lnTo>
                  <a:lnTo>
                    <a:pt x="15489" y="126178"/>
                  </a:lnTo>
                  <a:lnTo>
                    <a:pt x="18029" y="119958"/>
                  </a:lnTo>
                  <a:lnTo>
                    <a:pt x="20949" y="113992"/>
                  </a:lnTo>
                  <a:lnTo>
                    <a:pt x="24123" y="108026"/>
                  </a:lnTo>
                  <a:lnTo>
                    <a:pt x="27297" y="102060"/>
                  </a:lnTo>
                  <a:lnTo>
                    <a:pt x="30725" y="96347"/>
                  </a:lnTo>
                  <a:lnTo>
                    <a:pt x="34407" y="90762"/>
                  </a:lnTo>
                  <a:lnTo>
                    <a:pt x="38089" y="85176"/>
                  </a:lnTo>
                  <a:lnTo>
                    <a:pt x="64497" y="55092"/>
                  </a:lnTo>
                  <a:lnTo>
                    <a:pt x="96366" y="30719"/>
                  </a:lnTo>
                  <a:lnTo>
                    <a:pt x="108046" y="24118"/>
                  </a:lnTo>
                  <a:lnTo>
                    <a:pt x="114013" y="21072"/>
                  </a:lnTo>
                  <a:lnTo>
                    <a:pt x="119981" y="18152"/>
                  </a:lnTo>
                  <a:lnTo>
                    <a:pt x="126202" y="15486"/>
                  </a:lnTo>
                  <a:lnTo>
                    <a:pt x="132423" y="12821"/>
                  </a:lnTo>
                  <a:lnTo>
                    <a:pt x="164672" y="3935"/>
                  </a:lnTo>
                  <a:lnTo>
                    <a:pt x="171275" y="2665"/>
                  </a:lnTo>
                  <a:lnTo>
                    <a:pt x="177877" y="1650"/>
                  </a:lnTo>
                  <a:lnTo>
                    <a:pt x="184606" y="1015"/>
                  </a:lnTo>
                  <a:lnTo>
                    <a:pt x="191335" y="380"/>
                  </a:lnTo>
                  <a:lnTo>
                    <a:pt x="197937" y="0"/>
                  </a:lnTo>
                  <a:lnTo>
                    <a:pt x="204666" y="0"/>
                  </a:lnTo>
                  <a:lnTo>
                    <a:pt x="214188" y="0"/>
                  </a:lnTo>
                  <a:lnTo>
                    <a:pt x="220918" y="0"/>
                  </a:lnTo>
                  <a:lnTo>
                    <a:pt x="227520" y="380"/>
                  </a:lnTo>
                  <a:lnTo>
                    <a:pt x="234249" y="1015"/>
                  </a:lnTo>
                  <a:lnTo>
                    <a:pt x="240978" y="1650"/>
                  </a:lnTo>
                  <a:lnTo>
                    <a:pt x="247580" y="2665"/>
                  </a:lnTo>
                  <a:lnTo>
                    <a:pt x="254182" y="3935"/>
                  </a:lnTo>
                  <a:lnTo>
                    <a:pt x="260785" y="5204"/>
                  </a:lnTo>
                  <a:lnTo>
                    <a:pt x="267260" y="6854"/>
                  </a:lnTo>
                  <a:lnTo>
                    <a:pt x="273735" y="8758"/>
                  </a:lnTo>
                  <a:lnTo>
                    <a:pt x="280210" y="10663"/>
                  </a:lnTo>
                  <a:lnTo>
                    <a:pt x="310808" y="24118"/>
                  </a:lnTo>
                  <a:lnTo>
                    <a:pt x="316776" y="27292"/>
                  </a:lnTo>
                  <a:lnTo>
                    <a:pt x="344200" y="46333"/>
                  </a:lnTo>
                  <a:lnTo>
                    <a:pt x="349406" y="50522"/>
                  </a:lnTo>
                  <a:lnTo>
                    <a:pt x="376703" y="79845"/>
                  </a:lnTo>
                  <a:lnTo>
                    <a:pt x="384448" y="90762"/>
                  </a:lnTo>
                  <a:lnTo>
                    <a:pt x="388130" y="96347"/>
                  </a:lnTo>
                  <a:lnTo>
                    <a:pt x="403366" y="126178"/>
                  </a:lnTo>
                  <a:lnTo>
                    <a:pt x="406032" y="132398"/>
                  </a:lnTo>
                  <a:lnTo>
                    <a:pt x="415046" y="164514"/>
                  </a:lnTo>
                  <a:lnTo>
                    <a:pt x="416443" y="170988"/>
                  </a:lnTo>
                  <a:lnTo>
                    <a:pt x="417332" y="177716"/>
                  </a:lnTo>
                  <a:lnTo>
                    <a:pt x="417967" y="184444"/>
                  </a:lnTo>
                  <a:lnTo>
                    <a:pt x="418602" y="191172"/>
                  </a:lnTo>
                  <a:lnTo>
                    <a:pt x="418982" y="197773"/>
                  </a:lnTo>
                  <a:lnTo>
                    <a:pt x="418982" y="204500"/>
                  </a:lnTo>
                  <a:lnTo>
                    <a:pt x="418982" y="211228"/>
                  </a:lnTo>
                  <a:lnTo>
                    <a:pt x="415046" y="244487"/>
                  </a:lnTo>
                  <a:lnTo>
                    <a:pt x="413777" y="251088"/>
                  </a:lnTo>
                  <a:lnTo>
                    <a:pt x="403366" y="282950"/>
                  </a:lnTo>
                  <a:lnTo>
                    <a:pt x="400826" y="289170"/>
                  </a:lnTo>
                  <a:lnTo>
                    <a:pt x="397906" y="295136"/>
                  </a:lnTo>
                  <a:lnTo>
                    <a:pt x="394732" y="301102"/>
                  </a:lnTo>
                  <a:lnTo>
                    <a:pt x="391558" y="307068"/>
                  </a:lnTo>
                  <a:lnTo>
                    <a:pt x="368323" y="339692"/>
                  </a:lnTo>
                  <a:lnTo>
                    <a:pt x="344200" y="362795"/>
                  </a:lnTo>
                  <a:lnTo>
                    <a:pt x="338994" y="366984"/>
                  </a:lnTo>
                  <a:lnTo>
                    <a:pt x="310808" y="385009"/>
                  </a:lnTo>
                  <a:lnTo>
                    <a:pt x="304842" y="388056"/>
                  </a:lnTo>
                  <a:lnTo>
                    <a:pt x="267260" y="402273"/>
                  </a:lnTo>
                  <a:lnTo>
                    <a:pt x="254182" y="405193"/>
                  </a:lnTo>
                  <a:lnTo>
                    <a:pt x="247580" y="406462"/>
                  </a:lnTo>
                  <a:lnTo>
                    <a:pt x="240978" y="407478"/>
                  </a:lnTo>
                  <a:lnTo>
                    <a:pt x="234249" y="408113"/>
                  </a:lnTo>
                  <a:lnTo>
                    <a:pt x="227520" y="408747"/>
                  </a:lnTo>
                  <a:lnTo>
                    <a:pt x="220918" y="409128"/>
                  </a:lnTo>
                  <a:lnTo>
                    <a:pt x="214188" y="409128"/>
                  </a:lnTo>
                  <a:lnTo>
                    <a:pt x="204666" y="409128"/>
                  </a:lnTo>
                  <a:lnTo>
                    <a:pt x="197937" y="409128"/>
                  </a:lnTo>
                  <a:lnTo>
                    <a:pt x="191335" y="408747"/>
                  </a:lnTo>
                  <a:lnTo>
                    <a:pt x="184606" y="408113"/>
                  </a:lnTo>
                  <a:lnTo>
                    <a:pt x="177877" y="407478"/>
                  </a:lnTo>
                  <a:lnTo>
                    <a:pt x="171275" y="406462"/>
                  </a:lnTo>
                  <a:lnTo>
                    <a:pt x="164672" y="405193"/>
                  </a:lnTo>
                  <a:lnTo>
                    <a:pt x="158070" y="403924"/>
                  </a:lnTo>
                  <a:lnTo>
                    <a:pt x="119981" y="391103"/>
                  </a:lnTo>
                  <a:lnTo>
                    <a:pt x="85193" y="371046"/>
                  </a:lnTo>
                  <a:lnTo>
                    <a:pt x="74655" y="362795"/>
                  </a:lnTo>
                  <a:lnTo>
                    <a:pt x="69449" y="358606"/>
                  </a:lnTo>
                  <a:lnTo>
                    <a:pt x="42152" y="329283"/>
                  </a:lnTo>
                  <a:lnTo>
                    <a:pt x="24123" y="301102"/>
                  </a:lnTo>
                  <a:lnTo>
                    <a:pt x="21076" y="295136"/>
                  </a:lnTo>
                  <a:lnTo>
                    <a:pt x="6856" y="257561"/>
                  </a:lnTo>
                  <a:lnTo>
                    <a:pt x="3935" y="244487"/>
                  </a:lnTo>
                  <a:lnTo>
                    <a:pt x="2666" y="237886"/>
                  </a:lnTo>
                  <a:lnTo>
                    <a:pt x="1650" y="231285"/>
                  </a:lnTo>
                  <a:lnTo>
                    <a:pt x="1015" y="224557"/>
                  </a:lnTo>
                  <a:lnTo>
                    <a:pt x="380" y="217829"/>
                  </a:lnTo>
                  <a:lnTo>
                    <a:pt x="0" y="211228"/>
                  </a:lnTo>
                  <a:lnTo>
                    <a:pt x="0" y="204500"/>
                  </a:lnTo>
                  <a:close/>
                </a:path>
              </a:pathLst>
            </a:custGeom>
            <a:ln w="19042">
              <a:solidFill>
                <a:srgbClr val="37A6E7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7" name="object 17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606109" y="1787259"/>
              <a:ext cx="213170" cy="268098"/>
            </a:xfrm>
            <a:prstGeom prst="rect">
              <a:avLst/>
            </a:prstGeom>
          </p:spPr>
        </p:pic>
        <p:sp>
          <p:nvSpPr>
            <p:cNvPr id="18" name="object 18" descr=""/>
            <p:cNvSpPr/>
            <p:nvPr/>
          </p:nvSpPr>
          <p:spPr>
            <a:xfrm>
              <a:off x="7765397" y="1925117"/>
              <a:ext cx="29209" cy="571500"/>
            </a:xfrm>
            <a:custGeom>
              <a:avLst/>
              <a:gdLst/>
              <a:ahLst/>
              <a:cxnLst/>
              <a:rect l="l" t="t" r="r" b="b"/>
              <a:pathLst>
                <a:path w="29209" h="571500">
                  <a:moveTo>
                    <a:pt x="16250" y="571104"/>
                  </a:moveTo>
                  <a:lnTo>
                    <a:pt x="12443" y="571104"/>
                  </a:lnTo>
                  <a:lnTo>
                    <a:pt x="7109" y="569454"/>
                  </a:lnTo>
                  <a:lnTo>
                    <a:pt x="2793" y="565772"/>
                  </a:lnTo>
                  <a:lnTo>
                    <a:pt x="1777" y="564122"/>
                  </a:lnTo>
                  <a:lnTo>
                    <a:pt x="508" y="560821"/>
                  </a:lnTo>
                  <a:lnTo>
                    <a:pt x="0" y="558918"/>
                  </a:lnTo>
                  <a:lnTo>
                    <a:pt x="0" y="557013"/>
                  </a:lnTo>
                  <a:lnTo>
                    <a:pt x="0" y="12440"/>
                  </a:lnTo>
                  <a:lnTo>
                    <a:pt x="12443" y="0"/>
                  </a:lnTo>
                  <a:lnTo>
                    <a:pt x="16250" y="0"/>
                  </a:lnTo>
                  <a:lnTo>
                    <a:pt x="28694" y="12440"/>
                  </a:lnTo>
                  <a:lnTo>
                    <a:pt x="28694" y="558918"/>
                  </a:lnTo>
                  <a:lnTo>
                    <a:pt x="18028" y="570723"/>
                  </a:lnTo>
                  <a:lnTo>
                    <a:pt x="16250" y="571104"/>
                  </a:lnTo>
                  <a:close/>
                </a:path>
              </a:pathLst>
            </a:custGeom>
            <a:solidFill>
              <a:srgbClr val="09123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7570378" y="1715919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211270" y="409128"/>
                  </a:moveTo>
                  <a:lnTo>
                    <a:pt x="197811" y="409128"/>
                  </a:lnTo>
                  <a:lnTo>
                    <a:pt x="177750" y="407478"/>
                  </a:lnTo>
                  <a:lnTo>
                    <a:pt x="138772" y="398465"/>
                  </a:lnTo>
                  <a:lnTo>
                    <a:pt x="102206" y="381836"/>
                  </a:lnTo>
                  <a:lnTo>
                    <a:pt x="69449" y="358606"/>
                  </a:lnTo>
                  <a:lnTo>
                    <a:pt x="38089" y="323951"/>
                  </a:lnTo>
                  <a:lnTo>
                    <a:pt x="18156" y="289170"/>
                  </a:lnTo>
                  <a:lnTo>
                    <a:pt x="5205" y="251087"/>
                  </a:lnTo>
                  <a:lnTo>
                    <a:pt x="0" y="211228"/>
                  </a:lnTo>
                  <a:lnTo>
                    <a:pt x="0" y="197773"/>
                  </a:lnTo>
                  <a:lnTo>
                    <a:pt x="5205" y="157913"/>
                  </a:lnTo>
                  <a:lnTo>
                    <a:pt x="18029" y="119958"/>
                  </a:lnTo>
                  <a:lnTo>
                    <a:pt x="38089" y="85176"/>
                  </a:lnTo>
                  <a:lnTo>
                    <a:pt x="64498" y="55092"/>
                  </a:lnTo>
                  <a:lnTo>
                    <a:pt x="102080" y="27165"/>
                  </a:lnTo>
                  <a:lnTo>
                    <a:pt x="138645" y="10662"/>
                  </a:lnTo>
                  <a:lnTo>
                    <a:pt x="177750" y="1650"/>
                  </a:lnTo>
                  <a:lnTo>
                    <a:pt x="197811" y="0"/>
                  </a:lnTo>
                  <a:lnTo>
                    <a:pt x="211270" y="0"/>
                  </a:lnTo>
                  <a:lnTo>
                    <a:pt x="251137" y="5204"/>
                  </a:lnTo>
                  <a:lnTo>
                    <a:pt x="289226" y="18025"/>
                  </a:lnTo>
                  <a:lnTo>
                    <a:pt x="324014" y="38081"/>
                  </a:lnTo>
                  <a:lnTo>
                    <a:pt x="354104" y="64485"/>
                  </a:lnTo>
                  <a:lnTo>
                    <a:pt x="382037" y="102059"/>
                  </a:lnTo>
                  <a:lnTo>
                    <a:pt x="402351" y="151439"/>
                  </a:lnTo>
                  <a:lnTo>
                    <a:pt x="408953" y="191172"/>
                  </a:lnTo>
                  <a:lnTo>
                    <a:pt x="409334" y="197773"/>
                  </a:lnTo>
                  <a:lnTo>
                    <a:pt x="409334" y="204500"/>
                  </a:lnTo>
                  <a:lnTo>
                    <a:pt x="409334" y="211228"/>
                  </a:lnTo>
                  <a:lnTo>
                    <a:pt x="404129" y="251088"/>
                  </a:lnTo>
                  <a:lnTo>
                    <a:pt x="391178" y="289170"/>
                  </a:lnTo>
                  <a:lnTo>
                    <a:pt x="371118" y="323951"/>
                  </a:lnTo>
                  <a:lnTo>
                    <a:pt x="344709" y="354036"/>
                  </a:lnTo>
                  <a:lnTo>
                    <a:pt x="307127" y="381963"/>
                  </a:lnTo>
                  <a:lnTo>
                    <a:pt x="257739" y="402273"/>
                  </a:lnTo>
                  <a:lnTo>
                    <a:pt x="217871" y="408747"/>
                  </a:lnTo>
                  <a:lnTo>
                    <a:pt x="211270" y="409128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7570378" y="1715919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409334" y="204500"/>
                  </a:moveTo>
                  <a:lnTo>
                    <a:pt x="409334" y="211228"/>
                  </a:lnTo>
                  <a:lnTo>
                    <a:pt x="408953" y="217956"/>
                  </a:lnTo>
                  <a:lnTo>
                    <a:pt x="408318" y="224557"/>
                  </a:lnTo>
                  <a:lnTo>
                    <a:pt x="407684" y="231158"/>
                  </a:lnTo>
                  <a:lnTo>
                    <a:pt x="406668" y="237886"/>
                  </a:lnTo>
                  <a:lnTo>
                    <a:pt x="405398" y="244487"/>
                  </a:lnTo>
                  <a:lnTo>
                    <a:pt x="404129" y="251088"/>
                  </a:lnTo>
                  <a:lnTo>
                    <a:pt x="393717" y="282950"/>
                  </a:lnTo>
                  <a:lnTo>
                    <a:pt x="391178" y="289170"/>
                  </a:lnTo>
                  <a:lnTo>
                    <a:pt x="388258" y="295136"/>
                  </a:lnTo>
                  <a:lnTo>
                    <a:pt x="385084" y="301102"/>
                  </a:lnTo>
                  <a:lnTo>
                    <a:pt x="381910" y="307068"/>
                  </a:lnTo>
                  <a:lnTo>
                    <a:pt x="358675" y="339692"/>
                  </a:lnTo>
                  <a:lnTo>
                    <a:pt x="334552" y="362795"/>
                  </a:lnTo>
                  <a:lnTo>
                    <a:pt x="329347" y="366984"/>
                  </a:lnTo>
                  <a:lnTo>
                    <a:pt x="301160" y="385009"/>
                  </a:lnTo>
                  <a:lnTo>
                    <a:pt x="295193" y="388056"/>
                  </a:lnTo>
                  <a:lnTo>
                    <a:pt x="257739" y="402273"/>
                  </a:lnTo>
                  <a:lnTo>
                    <a:pt x="217871" y="408747"/>
                  </a:lnTo>
                  <a:lnTo>
                    <a:pt x="211270" y="409128"/>
                  </a:lnTo>
                  <a:lnTo>
                    <a:pt x="204540" y="409128"/>
                  </a:lnTo>
                  <a:lnTo>
                    <a:pt x="197811" y="409128"/>
                  </a:lnTo>
                  <a:lnTo>
                    <a:pt x="164546" y="405193"/>
                  </a:lnTo>
                  <a:lnTo>
                    <a:pt x="157944" y="403924"/>
                  </a:lnTo>
                  <a:lnTo>
                    <a:pt x="151468" y="402273"/>
                  </a:lnTo>
                  <a:lnTo>
                    <a:pt x="145120" y="400369"/>
                  </a:lnTo>
                  <a:lnTo>
                    <a:pt x="138772" y="398465"/>
                  </a:lnTo>
                  <a:lnTo>
                    <a:pt x="108047" y="385009"/>
                  </a:lnTo>
                  <a:lnTo>
                    <a:pt x="102206" y="381836"/>
                  </a:lnTo>
                  <a:lnTo>
                    <a:pt x="74655" y="362795"/>
                  </a:lnTo>
                  <a:lnTo>
                    <a:pt x="69449" y="358606"/>
                  </a:lnTo>
                  <a:lnTo>
                    <a:pt x="42152" y="329283"/>
                  </a:lnTo>
                  <a:lnTo>
                    <a:pt x="24123" y="301102"/>
                  </a:lnTo>
                  <a:lnTo>
                    <a:pt x="21076" y="295136"/>
                  </a:lnTo>
                  <a:lnTo>
                    <a:pt x="6855" y="257561"/>
                  </a:lnTo>
                  <a:lnTo>
                    <a:pt x="3935" y="244487"/>
                  </a:lnTo>
                  <a:lnTo>
                    <a:pt x="2666" y="237886"/>
                  </a:lnTo>
                  <a:lnTo>
                    <a:pt x="1650" y="231285"/>
                  </a:lnTo>
                  <a:lnTo>
                    <a:pt x="1015" y="224557"/>
                  </a:lnTo>
                  <a:lnTo>
                    <a:pt x="381" y="217829"/>
                  </a:lnTo>
                  <a:lnTo>
                    <a:pt x="0" y="211228"/>
                  </a:lnTo>
                  <a:lnTo>
                    <a:pt x="0" y="204500"/>
                  </a:lnTo>
                  <a:lnTo>
                    <a:pt x="0" y="197773"/>
                  </a:lnTo>
                  <a:lnTo>
                    <a:pt x="381" y="191172"/>
                  </a:lnTo>
                  <a:lnTo>
                    <a:pt x="1015" y="184444"/>
                  </a:lnTo>
                  <a:lnTo>
                    <a:pt x="1650" y="177716"/>
                  </a:lnTo>
                  <a:lnTo>
                    <a:pt x="2666" y="171115"/>
                  </a:lnTo>
                  <a:lnTo>
                    <a:pt x="3935" y="164514"/>
                  </a:lnTo>
                  <a:lnTo>
                    <a:pt x="5205" y="157913"/>
                  </a:lnTo>
                  <a:lnTo>
                    <a:pt x="15490" y="126178"/>
                  </a:lnTo>
                  <a:lnTo>
                    <a:pt x="18029" y="119958"/>
                  </a:lnTo>
                  <a:lnTo>
                    <a:pt x="20949" y="113992"/>
                  </a:lnTo>
                  <a:lnTo>
                    <a:pt x="24123" y="108026"/>
                  </a:lnTo>
                  <a:lnTo>
                    <a:pt x="27297" y="102060"/>
                  </a:lnTo>
                  <a:lnTo>
                    <a:pt x="30725" y="96347"/>
                  </a:lnTo>
                  <a:lnTo>
                    <a:pt x="34407" y="90762"/>
                  </a:lnTo>
                  <a:lnTo>
                    <a:pt x="38089" y="85176"/>
                  </a:lnTo>
                  <a:lnTo>
                    <a:pt x="64498" y="55092"/>
                  </a:lnTo>
                  <a:lnTo>
                    <a:pt x="96366" y="30719"/>
                  </a:lnTo>
                  <a:lnTo>
                    <a:pt x="108047" y="24118"/>
                  </a:lnTo>
                  <a:lnTo>
                    <a:pt x="114014" y="21072"/>
                  </a:lnTo>
                  <a:lnTo>
                    <a:pt x="119981" y="18152"/>
                  </a:lnTo>
                  <a:lnTo>
                    <a:pt x="126202" y="15486"/>
                  </a:lnTo>
                  <a:lnTo>
                    <a:pt x="132424" y="12821"/>
                  </a:lnTo>
                  <a:lnTo>
                    <a:pt x="164546" y="3935"/>
                  </a:lnTo>
                  <a:lnTo>
                    <a:pt x="171021" y="2665"/>
                  </a:lnTo>
                  <a:lnTo>
                    <a:pt x="177750" y="1650"/>
                  </a:lnTo>
                  <a:lnTo>
                    <a:pt x="184480" y="1015"/>
                  </a:lnTo>
                  <a:lnTo>
                    <a:pt x="191209" y="380"/>
                  </a:lnTo>
                  <a:lnTo>
                    <a:pt x="197811" y="0"/>
                  </a:lnTo>
                  <a:lnTo>
                    <a:pt x="204540" y="0"/>
                  </a:lnTo>
                  <a:lnTo>
                    <a:pt x="211270" y="0"/>
                  </a:lnTo>
                  <a:lnTo>
                    <a:pt x="217871" y="380"/>
                  </a:lnTo>
                  <a:lnTo>
                    <a:pt x="224601" y="1015"/>
                  </a:lnTo>
                  <a:lnTo>
                    <a:pt x="231330" y="1650"/>
                  </a:lnTo>
                  <a:lnTo>
                    <a:pt x="237932" y="2665"/>
                  </a:lnTo>
                  <a:lnTo>
                    <a:pt x="244534" y="3935"/>
                  </a:lnTo>
                  <a:lnTo>
                    <a:pt x="251137" y="5204"/>
                  </a:lnTo>
                  <a:lnTo>
                    <a:pt x="257612" y="6854"/>
                  </a:lnTo>
                  <a:lnTo>
                    <a:pt x="264087" y="8758"/>
                  </a:lnTo>
                  <a:lnTo>
                    <a:pt x="270561" y="10663"/>
                  </a:lnTo>
                  <a:lnTo>
                    <a:pt x="301160" y="24118"/>
                  </a:lnTo>
                  <a:lnTo>
                    <a:pt x="307127" y="27292"/>
                  </a:lnTo>
                  <a:lnTo>
                    <a:pt x="339758" y="50522"/>
                  </a:lnTo>
                  <a:lnTo>
                    <a:pt x="367055" y="79845"/>
                  </a:lnTo>
                  <a:lnTo>
                    <a:pt x="374800" y="90762"/>
                  </a:lnTo>
                  <a:lnTo>
                    <a:pt x="378481" y="96347"/>
                  </a:lnTo>
                  <a:lnTo>
                    <a:pt x="382037" y="102059"/>
                  </a:lnTo>
                  <a:lnTo>
                    <a:pt x="385084" y="108026"/>
                  </a:lnTo>
                  <a:lnTo>
                    <a:pt x="388131" y="113992"/>
                  </a:lnTo>
                  <a:lnTo>
                    <a:pt x="402351" y="151439"/>
                  </a:lnTo>
                  <a:lnTo>
                    <a:pt x="405398" y="164514"/>
                  </a:lnTo>
                  <a:lnTo>
                    <a:pt x="406795" y="170988"/>
                  </a:lnTo>
                  <a:lnTo>
                    <a:pt x="407684" y="177716"/>
                  </a:lnTo>
                  <a:lnTo>
                    <a:pt x="408318" y="184444"/>
                  </a:lnTo>
                  <a:lnTo>
                    <a:pt x="408953" y="191172"/>
                  </a:lnTo>
                  <a:lnTo>
                    <a:pt x="409334" y="197773"/>
                  </a:lnTo>
                  <a:lnTo>
                    <a:pt x="409334" y="204500"/>
                  </a:lnTo>
                  <a:close/>
                </a:path>
              </a:pathLst>
            </a:custGeom>
            <a:ln w="19042">
              <a:solidFill>
                <a:srgbClr val="091231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1" name="object 2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689345" y="1787386"/>
              <a:ext cx="174954" cy="262133"/>
            </a:xfrm>
            <a:prstGeom prst="rect">
              <a:avLst/>
            </a:prstGeom>
          </p:spPr>
        </p:pic>
        <p:sp>
          <p:nvSpPr>
            <p:cNvPr id="22" name="object 22" descr=""/>
            <p:cNvSpPr/>
            <p:nvPr/>
          </p:nvSpPr>
          <p:spPr>
            <a:xfrm>
              <a:off x="9822225" y="1925117"/>
              <a:ext cx="29209" cy="571500"/>
            </a:xfrm>
            <a:custGeom>
              <a:avLst/>
              <a:gdLst/>
              <a:ahLst/>
              <a:cxnLst/>
              <a:rect l="l" t="t" r="r" b="b"/>
              <a:pathLst>
                <a:path w="29209" h="571500">
                  <a:moveTo>
                    <a:pt x="16250" y="571104"/>
                  </a:moveTo>
                  <a:lnTo>
                    <a:pt x="12443" y="571104"/>
                  </a:lnTo>
                  <a:lnTo>
                    <a:pt x="7109" y="569454"/>
                  </a:lnTo>
                  <a:lnTo>
                    <a:pt x="2793" y="565772"/>
                  </a:lnTo>
                  <a:lnTo>
                    <a:pt x="1777" y="564122"/>
                  </a:lnTo>
                  <a:lnTo>
                    <a:pt x="508" y="560821"/>
                  </a:lnTo>
                  <a:lnTo>
                    <a:pt x="0" y="558918"/>
                  </a:lnTo>
                  <a:lnTo>
                    <a:pt x="0" y="557013"/>
                  </a:lnTo>
                  <a:lnTo>
                    <a:pt x="0" y="12440"/>
                  </a:lnTo>
                  <a:lnTo>
                    <a:pt x="12443" y="0"/>
                  </a:lnTo>
                  <a:lnTo>
                    <a:pt x="16250" y="0"/>
                  </a:lnTo>
                  <a:lnTo>
                    <a:pt x="28694" y="12440"/>
                  </a:lnTo>
                  <a:lnTo>
                    <a:pt x="28694" y="558918"/>
                  </a:lnTo>
                  <a:lnTo>
                    <a:pt x="18028" y="570723"/>
                  </a:lnTo>
                  <a:lnTo>
                    <a:pt x="16250" y="571104"/>
                  </a:lnTo>
                  <a:close/>
                </a:path>
              </a:pathLst>
            </a:custGeom>
            <a:solidFill>
              <a:srgbClr val="16FFB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9636730" y="1715919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211270" y="409128"/>
                  </a:moveTo>
                  <a:lnTo>
                    <a:pt x="197811" y="409128"/>
                  </a:lnTo>
                  <a:lnTo>
                    <a:pt x="177750" y="407478"/>
                  </a:lnTo>
                  <a:lnTo>
                    <a:pt x="138772" y="398465"/>
                  </a:lnTo>
                  <a:lnTo>
                    <a:pt x="102206" y="381836"/>
                  </a:lnTo>
                  <a:lnTo>
                    <a:pt x="69449" y="358606"/>
                  </a:lnTo>
                  <a:lnTo>
                    <a:pt x="38089" y="323951"/>
                  </a:lnTo>
                  <a:lnTo>
                    <a:pt x="18156" y="289170"/>
                  </a:lnTo>
                  <a:lnTo>
                    <a:pt x="5205" y="251087"/>
                  </a:lnTo>
                  <a:lnTo>
                    <a:pt x="0" y="211228"/>
                  </a:lnTo>
                  <a:lnTo>
                    <a:pt x="0" y="197773"/>
                  </a:lnTo>
                  <a:lnTo>
                    <a:pt x="5205" y="157913"/>
                  </a:lnTo>
                  <a:lnTo>
                    <a:pt x="18029" y="119958"/>
                  </a:lnTo>
                  <a:lnTo>
                    <a:pt x="38089" y="85176"/>
                  </a:lnTo>
                  <a:lnTo>
                    <a:pt x="64498" y="55092"/>
                  </a:lnTo>
                  <a:lnTo>
                    <a:pt x="102080" y="27165"/>
                  </a:lnTo>
                  <a:lnTo>
                    <a:pt x="138645" y="10662"/>
                  </a:lnTo>
                  <a:lnTo>
                    <a:pt x="177750" y="1650"/>
                  </a:lnTo>
                  <a:lnTo>
                    <a:pt x="197811" y="0"/>
                  </a:lnTo>
                  <a:lnTo>
                    <a:pt x="211270" y="0"/>
                  </a:lnTo>
                  <a:lnTo>
                    <a:pt x="251137" y="5204"/>
                  </a:lnTo>
                  <a:lnTo>
                    <a:pt x="289226" y="18025"/>
                  </a:lnTo>
                  <a:lnTo>
                    <a:pt x="324014" y="38081"/>
                  </a:lnTo>
                  <a:lnTo>
                    <a:pt x="354104" y="64485"/>
                  </a:lnTo>
                  <a:lnTo>
                    <a:pt x="382037" y="102059"/>
                  </a:lnTo>
                  <a:lnTo>
                    <a:pt x="402351" y="151439"/>
                  </a:lnTo>
                  <a:lnTo>
                    <a:pt x="408953" y="191172"/>
                  </a:lnTo>
                  <a:lnTo>
                    <a:pt x="409334" y="197773"/>
                  </a:lnTo>
                  <a:lnTo>
                    <a:pt x="409334" y="204500"/>
                  </a:lnTo>
                  <a:lnTo>
                    <a:pt x="409334" y="211228"/>
                  </a:lnTo>
                  <a:lnTo>
                    <a:pt x="404129" y="251088"/>
                  </a:lnTo>
                  <a:lnTo>
                    <a:pt x="391178" y="289170"/>
                  </a:lnTo>
                  <a:lnTo>
                    <a:pt x="371118" y="323951"/>
                  </a:lnTo>
                  <a:lnTo>
                    <a:pt x="344709" y="354036"/>
                  </a:lnTo>
                  <a:lnTo>
                    <a:pt x="307127" y="381963"/>
                  </a:lnTo>
                  <a:lnTo>
                    <a:pt x="257739" y="402273"/>
                  </a:lnTo>
                  <a:lnTo>
                    <a:pt x="217871" y="408747"/>
                  </a:lnTo>
                  <a:lnTo>
                    <a:pt x="211270" y="409128"/>
                  </a:lnTo>
                  <a:close/>
                </a:path>
              </a:pathLst>
            </a:custGeom>
            <a:solidFill>
              <a:srgbClr val="09081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9636730" y="1715919"/>
              <a:ext cx="409575" cy="409575"/>
            </a:xfrm>
            <a:custGeom>
              <a:avLst/>
              <a:gdLst/>
              <a:ahLst/>
              <a:cxnLst/>
              <a:rect l="l" t="t" r="r" b="b"/>
              <a:pathLst>
                <a:path w="409575" h="409575">
                  <a:moveTo>
                    <a:pt x="409334" y="204500"/>
                  </a:moveTo>
                  <a:lnTo>
                    <a:pt x="409334" y="211228"/>
                  </a:lnTo>
                  <a:lnTo>
                    <a:pt x="408953" y="217956"/>
                  </a:lnTo>
                  <a:lnTo>
                    <a:pt x="408318" y="224557"/>
                  </a:lnTo>
                  <a:lnTo>
                    <a:pt x="407684" y="231158"/>
                  </a:lnTo>
                  <a:lnTo>
                    <a:pt x="406668" y="237886"/>
                  </a:lnTo>
                  <a:lnTo>
                    <a:pt x="405398" y="244487"/>
                  </a:lnTo>
                  <a:lnTo>
                    <a:pt x="404129" y="251088"/>
                  </a:lnTo>
                  <a:lnTo>
                    <a:pt x="393717" y="282950"/>
                  </a:lnTo>
                  <a:lnTo>
                    <a:pt x="391178" y="289170"/>
                  </a:lnTo>
                  <a:lnTo>
                    <a:pt x="388258" y="295136"/>
                  </a:lnTo>
                  <a:lnTo>
                    <a:pt x="385084" y="301102"/>
                  </a:lnTo>
                  <a:lnTo>
                    <a:pt x="381910" y="307068"/>
                  </a:lnTo>
                  <a:lnTo>
                    <a:pt x="358675" y="339692"/>
                  </a:lnTo>
                  <a:lnTo>
                    <a:pt x="334552" y="362795"/>
                  </a:lnTo>
                  <a:lnTo>
                    <a:pt x="329347" y="366984"/>
                  </a:lnTo>
                  <a:lnTo>
                    <a:pt x="301160" y="385009"/>
                  </a:lnTo>
                  <a:lnTo>
                    <a:pt x="295193" y="388056"/>
                  </a:lnTo>
                  <a:lnTo>
                    <a:pt x="257739" y="402273"/>
                  </a:lnTo>
                  <a:lnTo>
                    <a:pt x="217871" y="408747"/>
                  </a:lnTo>
                  <a:lnTo>
                    <a:pt x="211270" y="409128"/>
                  </a:lnTo>
                  <a:lnTo>
                    <a:pt x="204540" y="409128"/>
                  </a:lnTo>
                  <a:lnTo>
                    <a:pt x="197811" y="409128"/>
                  </a:lnTo>
                  <a:lnTo>
                    <a:pt x="164546" y="405193"/>
                  </a:lnTo>
                  <a:lnTo>
                    <a:pt x="157944" y="403924"/>
                  </a:lnTo>
                  <a:lnTo>
                    <a:pt x="151468" y="402273"/>
                  </a:lnTo>
                  <a:lnTo>
                    <a:pt x="145120" y="400369"/>
                  </a:lnTo>
                  <a:lnTo>
                    <a:pt x="138772" y="398465"/>
                  </a:lnTo>
                  <a:lnTo>
                    <a:pt x="108047" y="385009"/>
                  </a:lnTo>
                  <a:lnTo>
                    <a:pt x="102206" y="381836"/>
                  </a:lnTo>
                  <a:lnTo>
                    <a:pt x="74655" y="362795"/>
                  </a:lnTo>
                  <a:lnTo>
                    <a:pt x="69449" y="358606"/>
                  </a:lnTo>
                  <a:lnTo>
                    <a:pt x="42152" y="329283"/>
                  </a:lnTo>
                  <a:lnTo>
                    <a:pt x="24123" y="301102"/>
                  </a:lnTo>
                  <a:lnTo>
                    <a:pt x="21076" y="295136"/>
                  </a:lnTo>
                  <a:lnTo>
                    <a:pt x="6855" y="257561"/>
                  </a:lnTo>
                  <a:lnTo>
                    <a:pt x="3935" y="244487"/>
                  </a:lnTo>
                  <a:lnTo>
                    <a:pt x="2666" y="237886"/>
                  </a:lnTo>
                  <a:lnTo>
                    <a:pt x="1650" y="231285"/>
                  </a:lnTo>
                  <a:lnTo>
                    <a:pt x="1015" y="224557"/>
                  </a:lnTo>
                  <a:lnTo>
                    <a:pt x="381" y="217829"/>
                  </a:lnTo>
                  <a:lnTo>
                    <a:pt x="0" y="211228"/>
                  </a:lnTo>
                  <a:lnTo>
                    <a:pt x="0" y="204500"/>
                  </a:lnTo>
                  <a:lnTo>
                    <a:pt x="0" y="197773"/>
                  </a:lnTo>
                  <a:lnTo>
                    <a:pt x="381" y="191172"/>
                  </a:lnTo>
                  <a:lnTo>
                    <a:pt x="1015" y="184444"/>
                  </a:lnTo>
                  <a:lnTo>
                    <a:pt x="1650" y="177716"/>
                  </a:lnTo>
                  <a:lnTo>
                    <a:pt x="2666" y="171115"/>
                  </a:lnTo>
                  <a:lnTo>
                    <a:pt x="3935" y="164514"/>
                  </a:lnTo>
                  <a:lnTo>
                    <a:pt x="5205" y="157913"/>
                  </a:lnTo>
                  <a:lnTo>
                    <a:pt x="15490" y="126178"/>
                  </a:lnTo>
                  <a:lnTo>
                    <a:pt x="18029" y="119958"/>
                  </a:lnTo>
                  <a:lnTo>
                    <a:pt x="20949" y="113992"/>
                  </a:lnTo>
                  <a:lnTo>
                    <a:pt x="24123" y="108026"/>
                  </a:lnTo>
                  <a:lnTo>
                    <a:pt x="27297" y="102060"/>
                  </a:lnTo>
                  <a:lnTo>
                    <a:pt x="30725" y="96347"/>
                  </a:lnTo>
                  <a:lnTo>
                    <a:pt x="34407" y="90762"/>
                  </a:lnTo>
                  <a:lnTo>
                    <a:pt x="38089" y="85176"/>
                  </a:lnTo>
                  <a:lnTo>
                    <a:pt x="64498" y="55092"/>
                  </a:lnTo>
                  <a:lnTo>
                    <a:pt x="96366" y="30719"/>
                  </a:lnTo>
                  <a:lnTo>
                    <a:pt x="108047" y="24118"/>
                  </a:lnTo>
                  <a:lnTo>
                    <a:pt x="114014" y="21072"/>
                  </a:lnTo>
                  <a:lnTo>
                    <a:pt x="119981" y="18152"/>
                  </a:lnTo>
                  <a:lnTo>
                    <a:pt x="126202" y="15486"/>
                  </a:lnTo>
                  <a:lnTo>
                    <a:pt x="132424" y="12821"/>
                  </a:lnTo>
                  <a:lnTo>
                    <a:pt x="164546" y="3935"/>
                  </a:lnTo>
                  <a:lnTo>
                    <a:pt x="171021" y="2665"/>
                  </a:lnTo>
                  <a:lnTo>
                    <a:pt x="177750" y="1650"/>
                  </a:lnTo>
                  <a:lnTo>
                    <a:pt x="184480" y="1015"/>
                  </a:lnTo>
                  <a:lnTo>
                    <a:pt x="191209" y="380"/>
                  </a:lnTo>
                  <a:lnTo>
                    <a:pt x="197811" y="0"/>
                  </a:lnTo>
                  <a:lnTo>
                    <a:pt x="204540" y="0"/>
                  </a:lnTo>
                  <a:lnTo>
                    <a:pt x="211270" y="0"/>
                  </a:lnTo>
                  <a:lnTo>
                    <a:pt x="217871" y="380"/>
                  </a:lnTo>
                  <a:lnTo>
                    <a:pt x="224601" y="1015"/>
                  </a:lnTo>
                  <a:lnTo>
                    <a:pt x="231330" y="1650"/>
                  </a:lnTo>
                  <a:lnTo>
                    <a:pt x="237932" y="2665"/>
                  </a:lnTo>
                  <a:lnTo>
                    <a:pt x="244534" y="3935"/>
                  </a:lnTo>
                  <a:lnTo>
                    <a:pt x="251137" y="5204"/>
                  </a:lnTo>
                  <a:lnTo>
                    <a:pt x="257612" y="6854"/>
                  </a:lnTo>
                  <a:lnTo>
                    <a:pt x="264087" y="8758"/>
                  </a:lnTo>
                  <a:lnTo>
                    <a:pt x="270561" y="10663"/>
                  </a:lnTo>
                  <a:lnTo>
                    <a:pt x="301160" y="24118"/>
                  </a:lnTo>
                  <a:lnTo>
                    <a:pt x="307127" y="27292"/>
                  </a:lnTo>
                  <a:lnTo>
                    <a:pt x="339758" y="50522"/>
                  </a:lnTo>
                  <a:lnTo>
                    <a:pt x="367055" y="79845"/>
                  </a:lnTo>
                  <a:lnTo>
                    <a:pt x="374800" y="90762"/>
                  </a:lnTo>
                  <a:lnTo>
                    <a:pt x="378481" y="96347"/>
                  </a:lnTo>
                  <a:lnTo>
                    <a:pt x="382037" y="102059"/>
                  </a:lnTo>
                  <a:lnTo>
                    <a:pt x="385084" y="108026"/>
                  </a:lnTo>
                  <a:lnTo>
                    <a:pt x="388131" y="113992"/>
                  </a:lnTo>
                  <a:lnTo>
                    <a:pt x="402351" y="151439"/>
                  </a:lnTo>
                  <a:lnTo>
                    <a:pt x="405398" y="164514"/>
                  </a:lnTo>
                  <a:lnTo>
                    <a:pt x="406795" y="170988"/>
                  </a:lnTo>
                  <a:lnTo>
                    <a:pt x="407684" y="177716"/>
                  </a:lnTo>
                  <a:lnTo>
                    <a:pt x="408318" y="184444"/>
                  </a:lnTo>
                  <a:lnTo>
                    <a:pt x="408953" y="191172"/>
                  </a:lnTo>
                  <a:lnTo>
                    <a:pt x="409334" y="197773"/>
                  </a:lnTo>
                  <a:lnTo>
                    <a:pt x="409334" y="204500"/>
                  </a:lnTo>
                  <a:close/>
                </a:path>
              </a:pathLst>
            </a:custGeom>
            <a:ln w="19042">
              <a:solidFill>
                <a:srgbClr val="16FFBA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5" name="object 25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755697" y="1787385"/>
              <a:ext cx="161488" cy="268479"/>
            </a:xfrm>
            <a:prstGeom prst="rect">
              <a:avLst/>
            </a:prstGeom>
          </p:spPr>
        </p:pic>
      </p:grpSp>
      <p:sp>
        <p:nvSpPr>
          <p:cNvPr id="26" name="object 26"/>
          <p:cNvSpPr txBox="1">
            <a:spLocks noGrp="1"/>
          </p:cNvSpPr>
          <p:nvPr>
            <p:ph type="title"/>
          </p:nvPr>
        </p:nvSpPr>
        <p:spPr>
          <a:xfrm>
            <a:off x="662384" y="519080"/>
            <a:ext cx="4196715" cy="5397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Project</a:t>
            </a:r>
            <a:r>
              <a:rPr dirty="0" spc="-80"/>
              <a:t> </a:t>
            </a:r>
            <a:r>
              <a:rPr dirty="0" spc="-10"/>
              <a:t>Architecture</a:t>
            </a:r>
          </a:p>
        </p:txBody>
      </p:sp>
      <p:sp>
        <p:nvSpPr>
          <p:cNvPr id="27" name="object 27" descr=""/>
          <p:cNvSpPr txBox="1"/>
          <p:nvPr/>
        </p:nvSpPr>
        <p:spPr>
          <a:xfrm>
            <a:off x="662384" y="1133443"/>
            <a:ext cx="3214370" cy="2825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650" spc="60" b="1">
                <a:solidFill>
                  <a:srgbClr val="F0FBFF"/>
                </a:solidFill>
                <a:latin typeface="Trebuchet MS"/>
                <a:cs typeface="Trebuchet MS"/>
              </a:rPr>
              <a:t>End-</a:t>
            </a:r>
            <a:r>
              <a:rPr dirty="0" sz="1650" b="1">
                <a:solidFill>
                  <a:srgbClr val="F0FBFF"/>
                </a:solidFill>
                <a:latin typeface="Trebuchet MS"/>
                <a:cs typeface="Trebuchet MS"/>
              </a:rPr>
              <a:t>to-</a:t>
            </a:r>
            <a:r>
              <a:rPr dirty="0" sz="1650" spc="55" b="1">
                <a:solidFill>
                  <a:srgbClr val="F0FBFF"/>
                </a:solidFill>
                <a:latin typeface="Trebuchet MS"/>
                <a:cs typeface="Trebuchet MS"/>
              </a:rPr>
              <a:t>End</a:t>
            </a:r>
            <a:r>
              <a:rPr dirty="0" sz="1650" spc="-35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1650" spc="50" b="1">
                <a:solidFill>
                  <a:srgbClr val="F0FBFF"/>
                </a:solidFill>
                <a:latin typeface="Trebuchet MS"/>
                <a:cs typeface="Trebuchet MS"/>
              </a:rPr>
              <a:t>Processing</a:t>
            </a:r>
            <a:r>
              <a:rPr dirty="0" sz="1650" spc="-35" b="1">
                <a:solidFill>
                  <a:srgbClr val="F0FBFF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F0FBFF"/>
                </a:solidFill>
                <a:latin typeface="Trebuchet MS"/>
                <a:cs typeface="Trebuchet MS"/>
              </a:rPr>
              <a:t>Pipeline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28" name="object 28" descr=""/>
          <p:cNvSpPr txBox="1"/>
          <p:nvPr/>
        </p:nvSpPr>
        <p:spPr>
          <a:xfrm>
            <a:off x="925320" y="2674969"/>
            <a:ext cx="1387475" cy="15684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ctr" marL="12700" marR="5080" indent="-635">
              <a:lnSpc>
                <a:spcPct val="102299"/>
              </a:lnSpc>
              <a:spcBef>
                <a:spcPts val="90"/>
              </a:spcBef>
            </a:pPr>
            <a:r>
              <a:rPr dirty="0" sz="1650" spc="70" b="1">
                <a:solidFill>
                  <a:srgbClr val="DFE3E6"/>
                </a:solidFill>
                <a:latin typeface="Trebuchet MS"/>
                <a:cs typeface="Trebuchet MS"/>
              </a:rPr>
              <a:t>Input</a:t>
            </a:r>
            <a:r>
              <a:rPr dirty="0" sz="1650" spc="-6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Layer</a:t>
            </a:r>
            <a:r>
              <a:rPr dirty="0" sz="1650" spc="-6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50">
                <a:solidFill>
                  <a:srgbClr val="DFE3E6"/>
                </a:solidFill>
                <a:latin typeface="Microsoft YaHei UI Light"/>
                <a:cs typeface="Microsoft YaHei UI Light"/>
              </a:rPr>
              <a:t>³ </a:t>
            </a:r>
            <a:r>
              <a:rPr dirty="0" sz="1650" spc="35" b="1">
                <a:solidFill>
                  <a:srgbClr val="DFE3E6"/>
                </a:solidFill>
                <a:latin typeface="Trebuchet MS"/>
                <a:cs typeface="Trebuchet MS"/>
              </a:rPr>
              <a:t>Accepts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policy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documents</a:t>
            </a:r>
            <a:r>
              <a:rPr dirty="0" sz="1650" spc="24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25" b="1">
                <a:solidFill>
                  <a:srgbClr val="DFE3E6"/>
                </a:solidFill>
                <a:latin typeface="Trebuchet MS"/>
                <a:cs typeface="Trebuchet MS"/>
              </a:rPr>
              <a:t>in </a:t>
            </a:r>
            <a:r>
              <a:rPr dirty="0" sz="1650" spc="35" b="1">
                <a:solidFill>
                  <a:srgbClr val="DFE3E6"/>
                </a:solidFill>
                <a:latin typeface="Trebuchet MS"/>
                <a:cs typeface="Trebuchet MS"/>
              </a:rPr>
              <a:t>PDF/Text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formats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29" name="object 29" descr=""/>
          <p:cNvSpPr txBox="1"/>
          <p:nvPr/>
        </p:nvSpPr>
        <p:spPr>
          <a:xfrm>
            <a:off x="2963216" y="2674969"/>
            <a:ext cx="1604645" cy="13112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31445" marR="5080" indent="-119380">
              <a:lnSpc>
                <a:spcPct val="102299"/>
              </a:lnSpc>
              <a:spcBef>
                <a:spcPts val="90"/>
              </a:spcBef>
            </a:pPr>
            <a:r>
              <a:rPr dirty="0" sz="1650" spc="60" b="1">
                <a:solidFill>
                  <a:srgbClr val="DFE3E6"/>
                </a:solidFill>
                <a:latin typeface="Trebuchet MS"/>
                <a:cs typeface="Trebuchet MS"/>
              </a:rPr>
              <a:t>Pr</a:t>
            </a:r>
            <a:r>
              <a:rPr dirty="0" sz="1650" spc="-9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epr</a:t>
            </a:r>
            <a:r>
              <a:rPr dirty="0" sz="1650" spc="-8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oc</a:t>
            </a:r>
            <a:r>
              <a:rPr dirty="0" sz="1650" spc="-8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e</a:t>
            </a:r>
            <a:r>
              <a:rPr dirty="0" sz="1650" spc="-8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135" b="1">
                <a:solidFill>
                  <a:srgbClr val="DFE3E6"/>
                </a:solidFill>
                <a:latin typeface="Trebuchet MS"/>
                <a:cs typeface="Trebuchet MS"/>
              </a:rPr>
              <a:t>s</a:t>
            </a:r>
            <a:r>
              <a:rPr dirty="0" sz="1650" spc="-8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25" b="1">
                <a:solidFill>
                  <a:srgbClr val="DFE3E6"/>
                </a:solidFill>
                <a:latin typeface="Trebuchet MS"/>
                <a:cs typeface="Trebuchet MS"/>
              </a:rPr>
              <a:t>sin </a:t>
            </a:r>
            <a:r>
              <a:rPr dirty="0" sz="1650" spc="95" b="1">
                <a:solidFill>
                  <a:srgbClr val="DFE3E6"/>
                </a:solidFill>
                <a:latin typeface="Trebuchet MS"/>
                <a:cs typeface="Trebuchet MS"/>
              </a:rPr>
              <a:t>g</a:t>
            </a:r>
            <a:r>
              <a:rPr dirty="0" sz="1650" spc="-10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>
                <a:solidFill>
                  <a:srgbClr val="DFE3E6"/>
                </a:solidFill>
                <a:latin typeface="Microsoft YaHei UI Light"/>
                <a:cs typeface="Microsoft YaHei UI Light"/>
              </a:rPr>
              <a:t>³</a:t>
            </a:r>
            <a:r>
              <a:rPr dirty="0" sz="1650" spc="-90">
                <a:solidFill>
                  <a:srgbClr val="DFE3E6"/>
                </a:solidFill>
                <a:latin typeface="Microsoft YaHei UI Light"/>
                <a:cs typeface="Microsoft YaHei UI Light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Extracts </a:t>
            </a:r>
            <a:r>
              <a:rPr dirty="0" sz="1650" spc="55" b="1">
                <a:solidFill>
                  <a:srgbClr val="DFE3E6"/>
                </a:solidFill>
                <a:latin typeface="Trebuchet MS"/>
                <a:cs typeface="Trebuchet MS"/>
              </a:rPr>
              <a:t>and</a:t>
            </a:r>
            <a:r>
              <a:rPr dirty="0" sz="1650" spc="-10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cleans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text</a:t>
            </a:r>
            <a:r>
              <a:rPr dirty="0" sz="1650" spc="-10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35" b="1">
                <a:solidFill>
                  <a:srgbClr val="DFE3E6"/>
                </a:solidFill>
                <a:latin typeface="Trebuchet MS"/>
                <a:cs typeface="Trebuchet MS"/>
              </a:rPr>
              <a:t>using</a:t>
            </a:r>
            <a:endParaRPr sz="1650">
              <a:latin typeface="Trebuchet MS"/>
              <a:cs typeface="Trebuchet MS"/>
            </a:endParaRPr>
          </a:p>
          <a:p>
            <a:pPr marL="481965">
              <a:lnSpc>
                <a:spcPct val="100000"/>
              </a:lnSpc>
              <a:spcBef>
                <a:spcPts val="45"/>
              </a:spcBef>
            </a:pPr>
            <a:r>
              <a:rPr dirty="0" sz="1650" spc="50" b="1">
                <a:solidFill>
                  <a:srgbClr val="DFE3E6"/>
                </a:solidFill>
                <a:latin typeface="Trebuchet MS"/>
                <a:cs typeface="Trebuchet MS"/>
              </a:rPr>
              <a:t>OCR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30" name="object 30" descr=""/>
          <p:cNvSpPr txBox="1"/>
          <p:nvPr/>
        </p:nvSpPr>
        <p:spPr>
          <a:xfrm>
            <a:off x="5041898" y="2673576"/>
            <a:ext cx="1410335" cy="18827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650" spc="120" b="1">
                <a:solidFill>
                  <a:srgbClr val="DFE3E6"/>
                </a:solidFill>
                <a:latin typeface="Trebuchet MS"/>
                <a:cs typeface="Trebuchet MS"/>
              </a:rPr>
              <a:t>AI/NLP</a:t>
            </a:r>
            <a:r>
              <a:rPr dirty="0" sz="1650" spc="-7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20" b="1">
                <a:solidFill>
                  <a:srgbClr val="DFE3E6"/>
                </a:solidFill>
                <a:latin typeface="Trebuchet MS"/>
                <a:cs typeface="Trebuchet MS"/>
              </a:rPr>
              <a:t>Layer</a:t>
            </a:r>
            <a:endParaRPr sz="1650">
              <a:latin typeface="Trebuchet MS"/>
              <a:cs typeface="Trebuchet MS"/>
            </a:endParaRPr>
          </a:p>
          <a:p>
            <a:pPr algn="ctr" marL="12700" marR="5080" indent="-635">
              <a:lnSpc>
                <a:spcPct val="106100"/>
              </a:lnSpc>
            </a:pPr>
            <a:r>
              <a:rPr dirty="0" sz="1650">
                <a:solidFill>
                  <a:srgbClr val="DFE3E6"/>
                </a:solidFill>
                <a:latin typeface="Microsoft YaHei UI Light"/>
                <a:cs typeface="Microsoft YaHei UI Light"/>
              </a:rPr>
              <a:t>³</a:t>
            </a:r>
            <a:r>
              <a:rPr dirty="0" sz="1650" spc="-100">
                <a:solidFill>
                  <a:srgbClr val="DFE3E6"/>
                </a:solidFill>
                <a:latin typeface="Microsoft YaHei UI Light"/>
                <a:cs typeface="Microsoft YaHei UI Light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Generates </a:t>
            </a:r>
            <a:r>
              <a:rPr dirty="0" sz="1650" spc="45" b="1">
                <a:solidFill>
                  <a:srgbClr val="DFE3E6"/>
                </a:solidFill>
                <a:latin typeface="Trebuchet MS"/>
                <a:cs typeface="Trebuchet MS"/>
              </a:rPr>
              <a:t>summaries </a:t>
            </a:r>
            <a:r>
              <a:rPr dirty="0" sz="1650" spc="55" b="1">
                <a:solidFill>
                  <a:srgbClr val="DFE3E6"/>
                </a:solidFill>
                <a:latin typeface="Trebuchet MS"/>
                <a:cs typeface="Trebuchet MS"/>
              </a:rPr>
              <a:t>and</a:t>
            </a:r>
            <a:r>
              <a:rPr dirty="0" sz="1650" spc="-10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55" b="1">
                <a:solidFill>
                  <a:srgbClr val="DFE3E6"/>
                </a:solidFill>
                <a:latin typeface="Trebuchet MS"/>
                <a:cs typeface="Trebuchet MS"/>
              </a:rPr>
              <a:t>answers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questions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With the</a:t>
            </a:r>
            <a:r>
              <a:rPr dirty="0" sz="1650" spc="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20" b="1">
                <a:solidFill>
                  <a:srgbClr val="DFE3E6"/>
                </a:solidFill>
                <a:latin typeface="Trebuchet MS"/>
                <a:cs typeface="Trebuchet MS"/>
              </a:rPr>
              <a:t>Help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of</a:t>
            </a:r>
            <a:r>
              <a:rPr dirty="0" sz="1650" spc="-10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40" b="1">
                <a:solidFill>
                  <a:srgbClr val="DFE3E6"/>
                </a:solidFill>
                <a:latin typeface="Trebuchet MS"/>
                <a:cs typeface="Trebuchet MS"/>
              </a:rPr>
              <a:t>Ollama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31" name="object 31" descr=""/>
          <p:cNvSpPr txBox="1"/>
          <p:nvPr/>
        </p:nvSpPr>
        <p:spPr>
          <a:xfrm>
            <a:off x="7101835" y="2674969"/>
            <a:ext cx="1419860" cy="1311275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650" spc="50" b="1">
                <a:solidFill>
                  <a:srgbClr val="DFE3E6"/>
                </a:solidFill>
                <a:latin typeface="Trebuchet MS"/>
                <a:cs typeface="Trebuchet MS"/>
              </a:rPr>
              <a:t>Storage</a:t>
            </a:r>
            <a:r>
              <a:rPr dirty="0" sz="1650" spc="-9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20" b="1">
                <a:solidFill>
                  <a:srgbClr val="DFE3E6"/>
                </a:solidFill>
                <a:latin typeface="Trebuchet MS"/>
                <a:cs typeface="Trebuchet MS"/>
              </a:rPr>
              <a:t>Layer</a:t>
            </a:r>
            <a:endParaRPr sz="1650">
              <a:latin typeface="Trebuchet MS"/>
              <a:cs typeface="Trebuchet MS"/>
            </a:endParaRPr>
          </a:p>
          <a:p>
            <a:pPr algn="ctr" marL="53975" marR="46990">
              <a:lnSpc>
                <a:spcPct val="102299"/>
              </a:lnSpc>
            </a:pPr>
            <a:r>
              <a:rPr dirty="0" sz="1650">
                <a:solidFill>
                  <a:srgbClr val="DFE3E6"/>
                </a:solidFill>
                <a:latin typeface="Microsoft YaHei UI Light"/>
                <a:cs typeface="Microsoft YaHei UI Light"/>
              </a:rPr>
              <a:t>³</a:t>
            </a:r>
            <a:r>
              <a:rPr dirty="0" sz="1650" spc="-100">
                <a:solidFill>
                  <a:srgbClr val="DFE3E6"/>
                </a:solidFill>
                <a:latin typeface="Microsoft YaHei UI Light"/>
                <a:cs typeface="Microsoft YaHei UI Light"/>
              </a:rPr>
              <a:t> </a:t>
            </a:r>
            <a:r>
              <a:rPr dirty="0" sz="1650" spc="75" b="1">
                <a:solidFill>
                  <a:srgbClr val="DFE3E6"/>
                </a:solidFill>
                <a:latin typeface="Trebuchet MS"/>
                <a:cs typeface="Trebuchet MS"/>
              </a:rPr>
              <a:t>Saves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processed </a:t>
            </a:r>
            <a:r>
              <a:rPr dirty="0" sz="1650" spc="50" b="1">
                <a:solidFill>
                  <a:srgbClr val="DFE3E6"/>
                </a:solidFill>
                <a:latin typeface="Trebuchet MS"/>
                <a:cs typeface="Trebuchet MS"/>
              </a:rPr>
              <a:t>data</a:t>
            </a:r>
            <a:r>
              <a:rPr dirty="0" sz="1650" spc="-8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in</a:t>
            </a:r>
            <a:r>
              <a:rPr dirty="0" sz="1650" spc="-8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85" b="1">
                <a:solidFill>
                  <a:srgbClr val="DFE3E6"/>
                </a:solidFill>
                <a:latin typeface="Trebuchet MS"/>
                <a:cs typeface="Trebuchet MS"/>
              </a:rPr>
              <a:t>JSON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format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32" name="object 32" descr=""/>
          <p:cNvSpPr txBox="1"/>
          <p:nvPr/>
        </p:nvSpPr>
        <p:spPr>
          <a:xfrm>
            <a:off x="9141963" y="2674969"/>
            <a:ext cx="1430655" cy="105410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35"/>
              </a:spcBef>
            </a:pP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Output</a:t>
            </a:r>
            <a:r>
              <a:rPr dirty="0" sz="1650" spc="35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20" b="1">
                <a:solidFill>
                  <a:srgbClr val="DFE3E6"/>
                </a:solidFill>
                <a:latin typeface="Trebuchet MS"/>
                <a:cs typeface="Trebuchet MS"/>
              </a:rPr>
              <a:t>Layer</a:t>
            </a:r>
            <a:endParaRPr sz="1650">
              <a:latin typeface="Trebuchet MS"/>
              <a:cs typeface="Trebuchet MS"/>
            </a:endParaRPr>
          </a:p>
          <a:p>
            <a:pPr algn="ctr" marL="12700" marR="5080" indent="-635">
              <a:lnSpc>
                <a:spcPct val="102299"/>
              </a:lnSpc>
            </a:pPr>
            <a:r>
              <a:rPr dirty="0" sz="1650">
                <a:solidFill>
                  <a:srgbClr val="DFE3E6"/>
                </a:solidFill>
                <a:latin typeface="Microsoft YaHei UI Light"/>
                <a:cs typeface="Microsoft YaHei UI Light"/>
              </a:rPr>
              <a:t>³</a:t>
            </a:r>
            <a:r>
              <a:rPr dirty="0" sz="1650" spc="-100">
                <a:solidFill>
                  <a:srgbClr val="DFE3E6"/>
                </a:solidFill>
                <a:latin typeface="Microsoft YaHei UI Light"/>
                <a:cs typeface="Microsoft YaHei UI Light"/>
              </a:rPr>
              <a:t> </a:t>
            </a:r>
            <a:r>
              <a:rPr dirty="0" sz="1650" spc="55" b="1">
                <a:solidFill>
                  <a:srgbClr val="DFE3E6"/>
                </a:solidFill>
                <a:latin typeface="Trebuchet MS"/>
                <a:cs typeface="Trebuchet MS"/>
              </a:rPr>
              <a:t>Displays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results</a:t>
            </a:r>
            <a:r>
              <a:rPr dirty="0" sz="1650" spc="18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25" b="1">
                <a:solidFill>
                  <a:srgbClr val="DFE3E6"/>
                </a:solidFill>
                <a:latin typeface="Trebuchet MS"/>
                <a:cs typeface="Trebuchet MS"/>
              </a:rPr>
              <a:t>via </a:t>
            </a:r>
            <a:r>
              <a:rPr dirty="0" sz="1650" b="1">
                <a:solidFill>
                  <a:srgbClr val="DFE3E6"/>
                </a:solidFill>
                <a:latin typeface="Trebuchet MS"/>
                <a:cs typeface="Trebuchet MS"/>
              </a:rPr>
              <a:t>user</a:t>
            </a:r>
            <a:r>
              <a:rPr dirty="0" sz="1650" spc="30" b="1">
                <a:solidFill>
                  <a:srgbClr val="DFE3E6"/>
                </a:solidFill>
                <a:latin typeface="Trebuchet MS"/>
                <a:cs typeface="Trebuchet MS"/>
              </a:rPr>
              <a:t> </a:t>
            </a:r>
            <a:r>
              <a:rPr dirty="0" sz="1650" spc="-10" b="1">
                <a:solidFill>
                  <a:srgbClr val="DFE3E6"/>
                </a:solidFill>
                <a:latin typeface="Trebuchet MS"/>
                <a:cs typeface="Trebuchet MS"/>
              </a:rPr>
              <a:t>interface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33" name="object 33" descr=""/>
          <p:cNvSpPr txBox="1"/>
          <p:nvPr/>
        </p:nvSpPr>
        <p:spPr>
          <a:xfrm>
            <a:off x="662374" y="5417831"/>
            <a:ext cx="9490710" cy="6159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29200"/>
              </a:lnSpc>
              <a:spcBef>
                <a:spcPts val="95"/>
              </a:spcBef>
            </a:pP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The</a:t>
            </a:r>
            <a:r>
              <a:rPr dirty="0" sz="1500" spc="-6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Architecture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ensures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seamless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data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flow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from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document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upload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through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85">
                <a:solidFill>
                  <a:srgbClr val="DFE3E6"/>
                </a:solidFill>
                <a:latin typeface="Tahoma"/>
                <a:cs typeface="Tahoma"/>
              </a:rPr>
              <a:t>AI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processing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intelligent</a:t>
            </a:r>
            <a:r>
              <a:rPr dirty="0" sz="1500" spc="-6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response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deliver</a:t>
            </a:r>
            <a:r>
              <a:rPr dirty="0" sz="1500" spc="-114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25">
                <a:solidFill>
                  <a:srgbClr val="DFE3E6"/>
                </a:solidFill>
                <a:latin typeface="Tahoma"/>
                <a:cs typeface="Tahoma"/>
              </a:rPr>
              <a:t>y.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3" y="-4"/>
            <a:ext cx="11424460" cy="6749952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0" y="0"/>
            <a:ext cx="11419205" cy="6750050"/>
          </a:xfrm>
          <a:custGeom>
            <a:avLst/>
            <a:gdLst/>
            <a:ahLst/>
            <a:cxnLst/>
            <a:rect l="l" t="t" r="r" b="b"/>
            <a:pathLst>
              <a:path w="11419205" h="6750050">
                <a:moveTo>
                  <a:pt x="11430000" y="6756400"/>
                </a:moveTo>
                <a:lnTo>
                  <a:pt x="0" y="6756400"/>
                </a:lnTo>
                <a:lnTo>
                  <a:pt x="0" y="0"/>
                </a:lnTo>
                <a:lnTo>
                  <a:pt x="11430000" y="0"/>
                </a:lnTo>
                <a:lnTo>
                  <a:pt x="11430000" y="6756400"/>
                </a:lnTo>
                <a:close/>
              </a:path>
            </a:pathLst>
          </a:custGeom>
          <a:solidFill>
            <a:srgbClr val="09081B">
              <a:alpha val="74899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5467" y="1827913"/>
            <a:ext cx="3246545" cy="1637601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084243" y="1827913"/>
            <a:ext cx="3255821" cy="1637505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492539" y="1827913"/>
            <a:ext cx="3246544" cy="1637601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685467" y="3617744"/>
            <a:ext cx="3246545" cy="1637600"/>
          </a:xfrm>
          <a:prstGeom prst="rect">
            <a:avLst/>
          </a:prstGeom>
        </p:spPr>
      </p:pic>
      <p:pic>
        <p:nvPicPr>
          <p:cNvPr id="8" name="object 8" descr="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084243" y="3617744"/>
            <a:ext cx="3255821" cy="1637505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7492539" y="3617744"/>
            <a:ext cx="3246544" cy="1637600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98120" rIns="0" bIns="0" rtlCol="0" vert="horz">
            <a:spAutoFit/>
          </a:bodyPr>
          <a:lstStyle/>
          <a:p>
            <a:pPr marL="12065">
              <a:lnSpc>
                <a:spcPct val="100000"/>
              </a:lnSpc>
              <a:spcBef>
                <a:spcPts val="1560"/>
              </a:spcBef>
            </a:pPr>
            <a:r>
              <a:rPr dirty="0"/>
              <a:t>Output</a:t>
            </a:r>
            <a:r>
              <a:rPr dirty="0" spc="-110"/>
              <a:t> </a:t>
            </a:r>
            <a:r>
              <a:rPr dirty="0" spc="-10"/>
              <a:t>(Screenshots)</a:t>
            </a:r>
          </a:p>
          <a:p>
            <a:pPr marL="12065">
              <a:lnSpc>
                <a:spcPct val="100000"/>
              </a:lnSpc>
              <a:spcBef>
                <a:spcPts val="760"/>
              </a:spcBef>
            </a:pPr>
            <a:r>
              <a:rPr dirty="0" sz="1650" spc="10"/>
              <a:t>Interface</a:t>
            </a:r>
            <a:r>
              <a:rPr dirty="0" sz="1650" spc="120"/>
              <a:t> </a:t>
            </a:r>
            <a:r>
              <a:rPr dirty="0" sz="1650" spc="10"/>
              <a:t>demonstrations</a:t>
            </a:r>
            <a:r>
              <a:rPr dirty="0" sz="1650" spc="120"/>
              <a:t> </a:t>
            </a:r>
            <a:r>
              <a:rPr dirty="0" sz="1650" spc="55"/>
              <a:t>and</a:t>
            </a:r>
            <a:r>
              <a:rPr dirty="0" sz="1650" spc="120"/>
              <a:t> </a:t>
            </a:r>
            <a:r>
              <a:rPr dirty="0" sz="1650" spc="10"/>
              <a:t>real-world</a:t>
            </a:r>
            <a:r>
              <a:rPr dirty="0" sz="1650" spc="120"/>
              <a:t> </a:t>
            </a:r>
            <a:r>
              <a:rPr dirty="0" sz="1650" spc="-10"/>
              <a:t>application</a:t>
            </a:r>
            <a:endParaRPr sz="1650"/>
          </a:p>
        </p:txBody>
      </p:sp>
      <p:sp>
        <p:nvSpPr>
          <p:cNvPr id="11" name="object 11" descr=""/>
          <p:cNvSpPr txBox="1"/>
          <p:nvPr/>
        </p:nvSpPr>
        <p:spPr>
          <a:xfrm>
            <a:off x="662056" y="5524622"/>
            <a:ext cx="9525000" cy="6540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37400"/>
              </a:lnSpc>
              <a:spcBef>
                <a:spcPts val="95"/>
              </a:spcBef>
            </a:pP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These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screenshots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demonstrate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the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platform's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intuitive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interface,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from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document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upload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through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intelligent</a:t>
            </a:r>
            <a:r>
              <a:rPr dirty="0" sz="1500" spc="-5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query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processing</a:t>
            </a:r>
            <a:r>
              <a:rPr dirty="0" sz="1500" spc="-5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to</a:t>
            </a:r>
            <a:r>
              <a:rPr dirty="0" sz="1500" spc="-5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comprehensive</a:t>
            </a:r>
            <a:r>
              <a:rPr dirty="0" sz="1500" spc="-45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>
                <a:solidFill>
                  <a:srgbClr val="DFE3E6"/>
                </a:solidFill>
                <a:latin typeface="Tahoma"/>
                <a:cs typeface="Tahoma"/>
              </a:rPr>
              <a:t>answer</a:t>
            </a:r>
            <a:r>
              <a:rPr dirty="0" sz="1500" spc="-50">
                <a:solidFill>
                  <a:srgbClr val="DFE3E6"/>
                </a:solidFill>
                <a:latin typeface="Tahoma"/>
                <a:cs typeface="Tahoma"/>
              </a:rPr>
              <a:t> </a:t>
            </a:r>
            <a:r>
              <a:rPr dirty="0" sz="1500" spc="-10">
                <a:solidFill>
                  <a:srgbClr val="DFE3E6"/>
                </a:solidFill>
                <a:latin typeface="Tahoma"/>
                <a:cs typeface="Tahoma"/>
              </a:rPr>
              <a:t>generation.</a:t>
            </a:r>
            <a:endParaRPr sz="15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polipalli Rajesh</dc:creator>
  <cp:keywords>DAG1X6FUAdU,BAFtBYCbbw0,0</cp:keywords>
  <dc:title>Public-Policy-Navigation-Using-AI Final PPT</dc:title>
  <dcterms:created xsi:type="dcterms:W3CDTF">2025-10-10T15:08:01Z</dcterms:created>
  <dcterms:modified xsi:type="dcterms:W3CDTF">2025-10-10T15:08:01Z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2025-10-10T00:00:00Z</vt:filetime>
  </property>
  <property fmtid="{D5CDD505-2E9C-101B-9397-08002B2CF9AE}" pid="3" name="Creator">
    <vt:lpwstr>Canva</vt:lpwstr>
  </property>
  <property fmtid="{D5CDD505-2E9C-101B-9397-08002B2CF9AE}" pid="4" name="LastSaved">
    <vt:filetime>2025-10-10T00:00:00Z</vt:filetime>
  </property>
  <property fmtid="{D5CDD505-2E9C-101B-9397-08002B2CF9AE}" pid="5" name="Producer">
    <vt:lpwstr>Canva</vt:lpwstr>
  </property>
</Properties>
</file>